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5409"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154"/>
    <p:restoredTop sz="96322"/>
  </p:normalViewPr>
  <p:slideViewPr>
    <p:cSldViewPr snapToGrid="0">
      <p:cViewPr varScale="1">
        <p:scale>
          <a:sx n="87" d="100"/>
          <a:sy n="87" d="100"/>
        </p:scale>
        <p:origin x="184" y="5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E6F8FA-6F42-AE49-B67B-F8E0CD492570}" type="datetimeFigureOut">
              <a:rPr lang="en-US" smtClean="0"/>
              <a:t>3/5/23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8F5C39-528B-7840-B141-D989CD577CAF}" type="slidenum">
              <a:rPr lang="en-US" smtClean="0"/>
              <a:t>‹#›</a:t>
            </a:fld>
            <a:endParaRPr lang="en-US"/>
          </a:p>
        </p:txBody>
      </p:sp>
    </p:spTree>
    <p:extLst>
      <p:ext uri="{BB962C8B-B14F-4D97-AF65-F5344CB8AC3E}">
        <p14:creationId xmlns:p14="http://schemas.microsoft.com/office/powerpoint/2010/main" val="1787006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7"/>
          <p:cNvSpPr>
            <a:spLocks noGrp="1" noChangeArrowheads="1"/>
          </p:cNvSpPr>
          <p:nvPr>
            <p:ph type="sldNum" sz="quarter"/>
          </p:nvPr>
        </p:nvSpPr>
        <p:spPr>
          <a:xfrm>
            <a:off x="3884613" y="8685213"/>
            <a:ext cx="2971800" cy="457200"/>
          </a:xfrm>
          <a:noFill/>
        </p:spPr>
        <p:txBody>
          <a:bodyPr/>
          <a:lstStyle/>
          <a:p>
            <a:pPr marL="0" marR="0" lvl="0" indent="0" algn="r" defTabSz="449263" rtl="0" eaLnBrk="1" fontAlgn="base" latinLnBrk="0" hangingPunct="1">
              <a:lnSpc>
                <a:spcPct val="100000"/>
              </a:lnSpc>
              <a:spcBef>
                <a:spcPct val="0"/>
              </a:spcBef>
              <a:spcAft>
                <a:spcPct val="0"/>
              </a:spcAft>
              <a:buClr>
                <a:srgbClr val="000000"/>
              </a:buClr>
              <a:buSzPct val="100000"/>
              <a:buFont typeface="Calibri" pitchFamily="34" charset="0"/>
              <a:buNone/>
              <a:tabLst>
                <a:tab pos="723900" algn="l"/>
                <a:tab pos="1447800" algn="l"/>
                <a:tab pos="2171700" algn="l"/>
                <a:tab pos="2895600" algn="l"/>
              </a:tabLst>
              <a:defRPr/>
            </a:pPr>
            <a:fld id="{0C475D38-52AF-43E0-894F-A3D9F6848D7D}" type="slidenum">
              <a:rPr kumimoji="0" lang="en-US" sz="1200" b="0" i="0" u="none" strike="noStrike" kern="1200" cap="none" spc="0" normalizeH="0" baseline="0" noProof="0" smtClean="0">
                <a:ln>
                  <a:noFill/>
                </a:ln>
                <a:solidFill>
                  <a:srgbClr val="000000"/>
                </a:solidFill>
                <a:effectLst/>
                <a:uLnTx/>
                <a:uFillTx/>
                <a:latin typeface="Comic Sans MS" pitchFamily="66" charset="0"/>
                <a:ea typeface="MS PGothic" pitchFamily="34" charset="-128"/>
              </a:rPr>
              <a:pPr marL="0" marR="0" lvl="0" indent="0" algn="r" defTabSz="449263" rtl="0" eaLnBrk="1" fontAlgn="base" latinLnBrk="0" hangingPunct="1">
                <a:lnSpc>
                  <a:spcPct val="100000"/>
                </a:lnSpc>
                <a:spcBef>
                  <a:spcPct val="0"/>
                </a:spcBef>
                <a:spcAft>
                  <a:spcPct val="0"/>
                </a:spcAft>
                <a:buClr>
                  <a:srgbClr val="000000"/>
                </a:buClr>
                <a:buSzPct val="100000"/>
                <a:buFont typeface="Calibri" pitchFamily="34" charset="0"/>
                <a:buNone/>
                <a:tabLst>
                  <a:tab pos="723900" algn="l"/>
                  <a:tab pos="1447800" algn="l"/>
                  <a:tab pos="2171700" algn="l"/>
                  <a:tab pos="2895600" algn="l"/>
                </a:tabLst>
                <a:defRPr/>
              </a:pPr>
              <a:t>1</a:t>
            </a:fld>
            <a:endParaRPr kumimoji="0" lang="en-US" sz="1200" b="0" i="0" u="none" strike="noStrike" kern="1200" cap="none" spc="0" normalizeH="0" baseline="0" noProof="0">
              <a:ln>
                <a:noFill/>
              </a:ln>
              <a:solidFill>
                <a:srgbClr val="000000"/>
              </a:solidFill>
              <a:effectLst/>
              <a:uLnTx/>
              <a:uFillTx/>
              <a:latin typeface="Comic Sans MS" pitchFamily="66" charset="0"/>
              <a:ea typeface="MS PGothic" pitchFamily="34" charset="-128"/>
            </a:endParaRPr>
          </a:p>
        </p:txBody>
      </p:sp>
      <p:sp>
        <p:nvSpPr>
          <p:cNvPr id="382979" name="Rectangle 2"/>
          <p:cNvSpPr>
            <a:spLocks noGrp="1" noRot="1" noChangeAspect="1" noChangeArrowheads="1" noTextEdit="1"/>
          </p:cNvSpPr>
          <p:nvPr>
            <p:ph type="sldImg"/>
          </p:nvPr>
        </p:nvSpPr>
        <p:spPr>
          <a:xfrm>
            <a:off x="1150938" y="692150"/>
            <a:ext cx="4556125" cy="3416300"/>
          </a:xfrm>
          <a:solidFill>
            <a:srgbClr val="FFFFFF"/>
          </a:solidFill>
          <a:ln/>
        </p:spPr>
      </p:sp>
      <p:sp>
        <p:nvSpPr>
          <p:cNvPr id="382980" name="Rectangle 3"/>
          <p:cNvSpPr>
            <a:spLocks noGrp="1" noChangeArrowheads="1"/>
          </p:cNvSpPr>
          <p:nvPr>
            <p:ph type="body" idx="1"/>
          </p:nvPr>
        </p:nvSpPr>
        <p:spPr>
          <a:solidFill>
            <a:srgbClr val="FFFFFF"/>
          </a:solidFill>
          <a:ln>
            <a:solidFill>
              <a:srgbClr val="000000"/>
            </a:solidFill>
          </a:ln>
        </p:spPr>
        <p:txBody>
          <a:bodyPr>
            <a:normAutofit fontScale="5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charset="0"/>
              </a:rPr>
              <a:t>This complicated chart combines the two themes of Kingdom and Covenants. God's kingdom rule extends to humanity across the ages at the top. Also, God's covenant (promise) to Noah still applies today never to flood the entire earth. But the major part shows the unfolding of the Abrahamic Covenant in its land, Davidic, and New Covenant promises—partially fulfilled in the present, but fully completed in the Messianic Kingdom. This will happen in the Millennial Age and especially in the Eternal State.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charset="0"/>
              </a:rPr>
              <a:t>• This chart also shows that the Old (Mosaic) Covenant was replaced by the New Covenant because believers have died to the Law (Rom 7:1-6).</a:t>
            </a:r>
          </a:p>
          <a:p>
            <a:endParaRPr lang="en-US" b="0" dirty="0">
              <a:latin typeface="Arial" panose="020B0604020202020204" pitchFamily="34" charset="0"/>
              <a:ea typeface="ＭＳ Ｐゴシック" charset="0"/>
              <a:cs typeface="Arial" panose="020B0604020202020204" pitchFamily="34" charset="0"/>
            </a:endParaRPr>
          </a:p>
          <a:p>
            <a:r>
              <a:rPr lang="en-US" b="0" dirty="0">
                <a:latin typeface="Arial" panose="020B0604020202020204" pitchFamily="34" charset="0"/>
                <a:ea typeface="ＭＳ Ｐゴシック" charset="0"/>
                <a:cs typeface="Arial" panose="020B0604020202020204" pitchFamily="34" charset="0"/>
              </a:rPr>
              <a:t>All agree that a partial fulfillment of the covenant to Abraham exists now to the Church in the indwelling Holy Spirit and forgiveness of sins (Jer 31:31-34)—and the ultimate fulfillment will be in the eternal state.</a:t>
            </a:r>
          </a:p>
          <a:p>
            <a:r>
              <a:rPr lang="en-US" b="0" dirty="0">
                <a:latin typeface="Arial" panose="020B0604020202020204" pitchFamily="34" charset="0"/>
                <a:ea typeface="ＭＳ Ｐゴシック" charset="0"/>
                <a:cs typeface="Arial" panose="020B0604020202020204" pitchFamily="34" charset="0"/>
              </a:rPr>
              <a:t>The main area of disagreement relates to the time period from now to eternity. Will there be a literal land, throne, and worldwide blessing to national (ethnic) Israel before the eternal kingdom? This chart shows verses answering YES to that question in a present partial fulfillment and a future full fulfillment in the normal sense of language in the verses cited. But the messianic kingdom will be in two stages—first in a millennial fulfillment to last 1000 years, but then, after that, the eternal stage in the new Jerusalem after the destruction of our present heavens and earth (Rev 21–22). What an amazing future remains for those who trust Jesus!</a:t>
            </a:r>
          </a:p>
          <a:p>
            <a:r>
              <a:rPr lang="en-US" b="0" dirty="0">
                <a:latin typeface="Arial" panose="020B0604020202020204" pitchFamily="34" charset="0"/>
                <a:ea typeface="ＭＳ Ｐゴシック" charset="0"/>
                <a:cs typeface="Arial" panose="020B0604020202020204" pitchFamily="34" charset="0"/>
              </a:rPr>
              <a:t>____________</a:t>
            </a:r>
          </a:p>
          <a:p>
            <a:pPr eaLnBrk="1" hangingPunct="1"/>
            <a:r>
              <a:rPr lang="en-US" b="0" dirty="0">
                <a:latin typeface="Arial" panose="020B0604020202020204" pitchFamily="34" charset="0"/>
                <a:ea typeface="ＭＳ Ｐゴシック" charset="0"/>
                <a:cs typeface="Arial" panose="020B0604020202020204" pitchFamily="34" charset="0"/>
              </a:rPr>
              <a:t>Common Arabic-154</a:t>
            </a:r>
          </a:p>
          <a:p>
            <a:pPr eaLnBrk="1" hangingPunct="1"/>
            <a:r>
              <a:rPr lang="en-US" altLang="zh-CN" b="0" dirty="0">
                <a:latin typeface="Arial" charset="0"/>
                <a:ea typeface="SimSun" charset="0"/>
                <a:cs typeface="SimSun" charset="0"/>
              </a:rPr>
              <a:t>Common English-85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b="0" dirty="0">
                <a:latin typeface="Arial" charset="0"/>
                <a:ea typeface="SimSun" charset="0"/>
                <a:cs typeface="SimSun" charset="0"/>
              </a:rPr>
              <a:t>BT-01-OT Biblical Theology-25</a:t>
            </a:r>
          </a:p>
          <a:p>
            <a:pPr eaLnBrk="1" hangingPunct="1"/>
            <a:r>
              <a:rPr lang="en-US" altLang="zh-CN" b="0" dirty="0">
                <a:latin typeface="Arial" charset="0"/>
                <a:ea typeface="SimSun" charset="0"/>
                <a:cs typeface="SimSun" charset="0"/>
              </a:rPr>
              <a:t>CH-02-Nature-103-p34a</a:t>
            </a:r>
          </a:p>
          <a:p>
            <a:pPr eaLnBrk="1" hangingPunct="1"/>
            <a:r>
              <a:rPr lang="en-US" altLang="zh-CN" b="0" dirty="0">
                <a:latin typeface="Arial" charset="0"/>
                <a:ea typeface="SimSun" charset="0"/>
                <a:cs typeface="SimSun" charset="0"/>
              </a:rPr>
              <a:t>ES-13-Tribulation-23</a:t>
            </a:r>
          </a:p>
          <a:p>
            <a:pPr eaLnBrk="1" hangingPunct="1"/>
            <a:r>
              <a:rPr lang="en-US" altLang="zh-CN" b="0" dirty="0">
                <a:latin typeface="Arial" charset="0"/>
                <a:ea typeface="SimSun" charset="0"/>
                <a:cs typeface="SimSun" charset="0"/>
              </a:rPr>
              <a:t>ES-27-Kingdom_&amp;_Covenants_Timeline-1</a:t>
            </a:r>
          </a:p>
          <a:p>
            <a:pPr eaLnBrk="1" hangingPunct="1"/>
            <a:r>
              <a:rPr lang="en-US" altLang="zh-CN" b="0" dirty="0">
                <a:latin typeface="Arial" charset="0"/>
                <a:ea typeface="SimSun" charset="0"/>
                <a:cs typeface="SimSun" charset="0"/>
              </a:rPr>
              <a:t>CH-02-Nature-103-p34a</a:t>
            </a:r>
          </a:p>
          <a:p>
            <a:pPr eaLnBrk="1" hangingPunct="1"/>
            <a:r>
              <a:rPr lang="en-US" altLang="zh-CN" b="0" dirty="0">
                <a:latin typeface="Arial" charset="0"/>
                <a:ea typeface="SimSun" charset="0"/>
                <a:cs typeface="SimSun" charset="0"/>
              </a:rPr>
              <a:t>OC-10-Chronology-42</a:t>
            </a:r>
          </a:p>
          <a:p>
            <a:pPr eaLnBrk="1" hangingPunct="1"/>
            <a:r>
              <a:rPr lang="en-US" altLang="zh-CN" b="0" dirty="0">
                <a:latin typeface="Arial" charset="0"/>
                <a:ea typeface="SimSun" charset="0"/>
                <a:cs typeface="SimSun" charset="0"/>
              </a:rPr>
              <a:t>OS-00-Intro &amp; Biblical Theology-25 &amp; 90</a:t>
            </a:r>
          </a:p>
          <a:p>
            <a:pPr eaLnBrk="1" hangingPunct="1"/>
            <a:r>
              <a:rPr lang="en-US" altLang="zh-CN" b="0" dirty="0">
                <a:latin typeface="Arial" charset="0"/>
                <a:ea typeface="SimSun" charset="0"/>
                <a:cs typeface="SimSun" charset="0"/>
              </a:rPr>
              <a:t>OS-02-Exodus-267-p22</a:t>
            </a:r>
          </a:p>
          <a:p>
            <a:pPr eaLnBrk="1" hangingPunct="1"/>
            <a:r>
              <a:rPr lang="en-US" altLang="zh-CN" b="0" dirty="0">
                <a:latin typeface="Arial" charset="0"/>
                <a:ea typeface="SimSun" charset="0"/>
                <a:cs typeface="SimSun" charset="0"/>
              </a:rPr>
              <a:t>OS-05-Deut-279, 300</a:t>
            </a:r>
          </a:p>
          <a:p>
            <a:pPr eaLnBrk="1" hangingPunct="1"/>
            <a:r>
              <a:rPr lang="en-US" altLang="zh-CN" b="0" dirty="0">
                <a:latin typeface="Arial" charset="0"/>
                <a:ea typeface="SimSun" charset="0"/>
                <a:cs typeface="SimSun" charset="0"/>
              </a:rPr>
              <a:t>OS-10-2Sam-96-p22</a:t>
            </a:r>
          </a:p>
          <a:p>
            <a:pPr eaLnBrk="1" hangingPunct="1"/>
            <a:r>
              <a:rPr lang="en-US" b="0" dirty="0">
                <a:latin typeface="Times New Roman" charset="0"/>
                <a:ea typeface="ＭＳ Ｐゴシック" charset="0"/>
                <a:cs typeface="ＭＳ Ｐゴシック" charset="0"/>
              </a:rPr>
              <a:t>OS-12-Kings &amp; Prophets Charts-25</a:t>
            </a:r>
            <a:endParaRPr lang="en-US" altLang="zh-CN" b="0" dirty="0">
              <a:latin typeface="Arial" charset="0"/>
              <a:ea typeface="SimSun" charset="0"/>
              <a:cs typeface="SimSun" charset="0"/>
            </a:endParaRPr>
          </a:p>
          <a:p>
            <a:pPr eaLnBrk="1" hangingPunct="1"/>
            <a:r>
              <a:rPr lang="en-US" altLang="zh-CN" b="0" dirty="0">
                <a:latin typeface="Arial" charset="0"/>
                <a:ea typeface="SimSun" charset="0"/>
                <a:cs typeface="SimSun" charset="0"/>
              </a:rPr>
              <a:t>OS-13-1 Chron-46</a:t>
            </a:r>
          </a:p>
          <a:p>
            <a:pPr marL="0" marR="0" lvl="0" indent="0" algn="l" defTabSz="449263" rtl="0" eaLnBrk="1" fontAlgn="base" latinLnBrk="0" hangingPunct="1">
              <a:lnSpc>
                <a:spcPct val="100000"/>
              </a:lnSpc>
              <a:spcBef>
                <a:spcPct val="30000"/>
              </a:spcBef>
              <a:spcAft>
                <a:spcPct val="0"/>
              </a:spcAft>
              <a:buClr>
                <a:srgbClr val="000000"/>
              </a:buClr>
              <a:buSzPct val="100000"/>
              <a:buFont typeface="Times New Roman" charset="0"/>
              <a:buNone/>
              <a:tabLst/>
              <a:defRPr/>
            </a:pPr>
            <a:r>
              <a:rPr lang="en-US" altLang="zh-CN" b="0" dirty="0">
                <a:latin typeface="Arial" charset="0"/>
                <a:ea typeface="SimSun" charset="0"/>
                <a:cs typeface="SimSun" charset="0"/>
              </a:rPr>
              <a:t>OS-23-Isaiah-97-p337</a:t>
            </a:r>
          </a:p>
          <a:p>
            <a:pPr eaLnBrk="1" hangingPunct="1"/>
            <a:r>
              <a:rPr lang="en-US" altLang="zh-CN" b="0" dirty="0">
                <a:latin typeface="Arial" charset="0"/>
                <a:ea typeface="SimSun" charset="0"/>
                <a:cs typeface="SimSun" charset="0"/>
              </a:rPr>
              <a:t>OS-24-Jeremiah-174-p337</a:t>
            </a:r>
          </a:p>
          <a:p>
            <a:pPr eaLnBrk="1" hangingPunct="1"/>
            <a:r>
              <a:rPr lang="en-US" altLang="zh-CN" b="0" dirty="0">
                <a:latin typeface="Arial" charset="0"/>
                <a:ea typeface="SimSun" charset="0"/>
                <a:cs typeface="SimSun" charset="0"/>
              </a:rPr>
              <a:t>OS-23-Isaiah-97-p337</a:t>
            </a:r>
          </a:p>
          <a:p>
            <a:pPr eaLnBrk="1" hangingPunct="1"/>
            <a:r>
              <a:rPr lang="en-US" altLang="zh-CN" b="0" dirty="0">
                <a:latin typeface="Arial" charset="0"/>
                <a:ea typeface="SimSun" charset="0"/>
                <a:cs typeface="SimSun" charset="0"/>
              </a:rPr>
              <a:t>OS-28-Hosea-49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b="0" dirty="0">
                <a:latin typeface="Arial" charset="0"/>
                <a:ea typeface="SimSun" charset="0"/>
                <a:cs typeface="SimSun" charset="0"/>
              </a:rPr>
              <a:t>OS-31-Obadiah-164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b="0" dirty="0">
                <a:latin typeface="Arial" charset="0"/>
                <a:ea typeface="SimSun" charset="0"/>
                <a:cs typeface="SimSun" charset="0"/>
              </a:rPr>
              <a:t>OS-38-Zechariah-220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b="0" dirty="0">
                <a:latin typeface="Arial" charset="0"/>
                <a:ea typeface="SimSun" charset="0"/>
                <a:cs typeface="SimSun" charset="0"/>
              </a:rPr>
              <a:t>05-Acts1-2-slide 45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b="0" dirty="0">
                <a:latin typeface="Arial" charset="0"/>
                <a:ea typeface="SimSun" charset="0"/>
                <a:cs typeface="SimSun" charset="0"/>
              </a:rPr>
              <a:t>NS-09-Gal-143-p9g</a:t>
            </a:r>
          </a:p>
          <a:p>
            <a:pPr eaLnBrk="1" hangingPunct="1"/>
            <a:r>
              <a:rPr lang="en-US" altLang="zh-CN" b="0" dirty="0">
                <a:latin typeface="Arial" charset="0"/>
                <a:ea typeface="SimSun" charset="0"/>
                <a:cs typeface="SimSun" charset="0"/>
              </a:rPr>
              <a:t>NS-19-Hebrews-342-p9g</a:t>
            </a:r>
          </a:p>
          <a:p>
            <a:pPr eaLnBrk="1" hangingPunct="1"/>
            <a:r>
              <a:rPr lang="en-US" altLang="zh-CN" b="0" dirty="0">
                <a:latin typeface="Arial" charset="0"/>
                <a:ea typeface="SimSun" charset="0"/>
                <a:cs typeface="SimSun" charset="0"/>
              </a:rPr>
              <a:t>SA-08-Mosaic Law-19-p38a</a:t>
            </a:r>
          </a:p>
        </p:txBody>
      </p:sp>
    </p:spTree>
    <p:extLst>
      <p:ext uri="{BB962C8B-B14F-4D97-AF65-F5344CB8AC3E}">
        <p14:creationId xmlns:p14="http://schemas.microsoft.com/office/powerpoint/2010/main" val="2564074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16971432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80000"/>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5588" cy="6845300"/>
            <a:chOff x="0" y="0"/>
            <a:chExt cx="5761" cy="4312"/>
          </a:xfrm>
        </p:grpSpPr>
        <p:sp>
          <p:nvSpPr>
            <p:cNvPr id="336901" name="Rectangle 3"/>
            <p:cNvSpPr>
              <a:spLocks noChangeArrowheads="1"/>
            </p:cNvSpPr>
            <p:nvPr/>
          </p:nvSpPr>
          <p:spPr bwMode="auto">
            <a:xfrm>
              <a:off x="0" y="0"/>
              <a:ext cx="5753" cy="4312"/>
            </a:xfrm>
            <a:prstGeom prst="rect">
              <a:avLst/>
            </a:prstGeom>
            <a:gradFill rotWithShape="0">
              <a:gsLst>
                <a:gs pos="0">
                  <a:srgbClr val="000080"/>
                </a:gs>
                <a:gs pos="100000">
                  <a:srgbClr val="000026"/>
                </a:gs>
              </a:gsLst>
              <a:lin ang="0" scaled="1"/>
            </a:gradFill>
            <a:ln>
              <a:noFill/>
            </a:ln>
            <a:extLst>
              <a:ext uri="{91240B29-F687-4f45-9708-019B960494DF}"/>
            </a:extLst>
          </p:spPr>
          <p:txBody>
            <a:bodyPr wrap="none" anchor="ctr"/>
            <a:lstStyle/>
            <a:p>
              <a:pPr eaLnBrk="0" hangingPunct="0">
                <a:defRPr/>
              </a:pPr>
              <a:endParaRPr lang="en-US" sz="1000">
                <a:solidFill>
                  <a:srgbClr val="FFFFFF"/>
                </a:solidFill>
              </a:endParaRPr>
            </a:p>
          </p:txBody>
        </p:sp>
        <p:sp useBgFill="1">
          <p:nvSpPr>
            <p:cNvPr id="336902" name="Freeform 4"/>
            <p:cNvSpPr>
              <a:spLocks/>
            </p:cNvSpPr>
            <p:nvPr/>
          </p:nvSpPr>
          <p:spPr bwMode="auto">
            <a:xfrm>
              <a:off x="0" y="73"/>
              <a:ext cx="5761" cy="4166"/>
            </a:xfrm>
            <a:custGeom>
              <a:avLst/>
              <a:gdLst>
                <a:gd name="T0" fmla="*/ 1 w 5761"/>
                <a:gd name="T1" fmla="*/ 3948 h 4166"/>
                <a:gd name="T2" fmla="*/ 1 w 5761"/>
                <a:gd name="T3" fmla="*/ 3997 h 4166"/>
                <a:gd name="T4" fmla="*/ 5760 w 5761"/>
                <a:gd name="T5" fmla="*/ 4105 h 4166"/>
                <a:gd name="T6" fmla="*/ 5760 w 5761"/>
                <a:gd name="T7" fmla="*/ 4165 h 4166"/>
                <a:gd name="T8" fmla="*/ 1 w 5761"/>
                <a:gd name="T9" fmla="*/ 61 h 4166"/>
                <a:gd name="T10" fmla="*/ 1 w 5761"/>
                <a:gd name="T11" fmla="*/ 108 h 4166"/>
                <a:gd name="T12" fmla="*/ 5760 w 5761"/>
                <a:gd name="T13" fmla="*/ 216 h 4166"/>
                <a:gd name="T14" fmla="*/ 5760 w 5761"/>
                <a:gd name="T15" fmla="*/ 277 h 4166"/>
                <a:gd name="T16" fmla="*/ 1 w 5761"/>
                <a:gd name="T17" fmla="*/ 384 h 4166"/>
                <a:gd name="T18" fmla="*/ 1 w 5761"/>
                <a:gd name="T19" fmla="*/ 432 h 4166"/>
                <a:gd name="T20" fmla="*/ 5760 w 5761"/>
                <a:gd name="T21" fmla="*/ 540 h 4166"/>
                <a:gd name="T22" fmla="*/ 5760 w 5761"/>
                <a:gd name="T23" fmla="*/ 600 h 4166"/>
                <a:gd name="T24" fmla="*/ 1 w 5761"/>
                <a:gd name="T25" fmla="*/ 708 h 4166"/>
                <a:gd name="T26" fmla="*/ 1 w 5761"/>
                <a:gd name="T27" fmla="*/ 756 h 4166"/>
                <a:gd name="T28" fmla="*/ 5760 w 5761"/>
                <a:gd name="T29" fmla="*/ 865 h 4166"/>
                <a:gd name="T30" fmla="*/ 5760 w 5761"/>
                <a:gd name="T31" fmla="*/ 925 h 4166"/>
                <a:gd name="T32" fmla="*/ 1 w 5761"/>
                <a:gd name="T33" fmla="*/ 1032 h 4166"/>
                <a:gd name="T34" fmla="*/ 1 w 5761"/>
                <a:gd name="T35" fmla="*/ 1080 h 4166"/>
                <a:gd name="T36" fmla="*/ 5760 w 5761"/>
                <a:gd name="T37" fmla="*/ 1188 h 4166"/>
                <a:gd name="T38" fmla="*/ 5760 w 5761"/>
                <a:gd name="T39" fmla="*/ 1248 h 4166"/>
                <a:gd name="T40" fmla="*/ 1 w 5761"/>
                <a:gd name="T41" fmla="*/ 1357 h 4166"/>
                <a:gd name="T42" fmla="*/ 1 w 5761"/>
                <a:gd name="T43" fmla="*/ 1404 h 4166"/>
                <a:gd name="T44" fmla="*/ 5760 w 5761"/>
                <a:gd name="T45" fmla="*/ 1512 h 4166"/>
                <a:gd name="T46" fmla="*/ 5760 w 5761"/>
                <a:gd name="T47" fmla="*/ 1572 h 4166"/>
                <a:gd name="T48" fmla="*/ 1 w 5761"/>
                <a:gd name="T49" fmla="*/ 1680 h 4166"/>
                <a:gd name="T50" fmla="*/ 1 w 5761"/>
                <a:gd name="T51" fmla="*/ 1728 h 4166"/>
                <a:gd name="T52" fmla="*/ 5760 w 5761"/>
                <a:gd name="T53" fmla="*/ 1836 h 4166"/>
                <a:gd name="T54" fmla="*/ 5760 w 5761"/>
                <a:gd name="T55" fmla="*/ 1896 h 4166"/>
                <a:gd name="T56" fmla="*/ 1 w 5761"/>
                <a:gd name="T57" fmla="*/ 2005 h 4166"/>
                <a:gd name="T58" fmla="*/ 1 w 5761"/>
                <a:gd name="T59" fmla="*/ 2052 h 4166"/>
                <a:gd name="T60" fmla="*/ 5760 w 5761"/>
                <a:gd name="T61" fmla="*/ 2161 h 4166"/>
                <a:gd name="T62" fmla="*/ 5760 w 5761"/>
                <a:gd name="T63" fmla="*/ 2220 h 4166"/>
                <a:gd name="T64" fmla="*/ 1 w 5761"/>
                <a:gd name="T65" fmla="*/ 2328 h 4166"/>
                <a:gd name="T66" fmla="*/ 1 w 5761"/>
                <a:gd name="T67" fmla="*/ 2376 h 4166"/>
                <a:gd name="T68" fmla="*/ 5760 w 5761"/>
                <a:gd name="T69" fmla="*/ 2484 h 4166"/>
                <a:gd name="T70" fmla="*/ 5760 w 5761"/>
                <a:gd name="T71" fmla="*/ 2545 h 4166"/>
                <a:gd name="T72" fmla="*/ 1 w 5761"/>
                <a:gd name="T73" fmla="*/ 2652 h 4166"/>
                <a:gd name="T74" fmla="*/ 1 w 5761"/>
                <a:gd name="T75" fmla="*/ 2700 h 4166"/>
                <a:gd name="T76" fmla="*/ 5760 w 5761"/>
                <a:gd name="T77" fmla="*/ 2808 h 4166"/>
                <a:gd name="T78" fmla="*/ 5760 w 5761"/>
                <a:gd name="T79" fmla="*/ 2868 h 4166"/>
                <a:gd name="T80" fmla="*/ 1 w 5761"/>
                <a:gd name="T81" fmla="*/ 2977 h 4166"/>
                <a:gd name="T82" fmla="*/ 1 w 5761"/>
                <a:gd name="T83" fmla="*/ 3024 h 4166"/>
                <a:gd name="T84" fmla="*/ 5760 w 5761"/>
                <a:gd name="T85" fmla="*/ 3132 h 4166"/>
                <a:gd name="T86" fmla="*/ 5760 w 5761"/>
                <a:gd name="T87" fmla="*/ 3192 h 4166"/>
                <a:gd name="T88" fmla="*/ 1 w 5761"/>
                <a:gd name="T89" fmla="*/ 3301 h 4166"/>
                <a:gd name="T90" fmla="*/ 1 w 5761"/>
                <a:gd name="T91" fmla="*/ 3348 h 4166"/>
                <a:gd name="T92" fmla="*/ 5760 w 5761"/>
                <a:gd name="T93" fmla="*/ 3457 h 4166"/>
                <a:gd name="T94" fmla="*/ 5760 w 5761"/>
                <a:gd name="T95" fmla="*/ 3516 h 4166"/>
                <a:gd name="T96" fmla="*/ 1 w 5761"/>
                <a:gd name="T97" fmla="*/ 3624 h 4166"/>
                <a:gd name="T98" fmla="*/ 1 w 5761"/>
                <a:gd name="T99" fmla="*/ 3672 h 4166"/>
                <a:gd name="T100" fmla="*/ 5760 w 5761"/>
                <a:gd name="T101" fmla="*/ 3781 h 4166"/>
                <a:gd name="T102" fmla="*/ 5760 w 5761"/>
                <a:gd name="T103" fmla="*/ 3841 h 41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761" h="4166">
                  <a:moveTo>
                    <a:pt x="5760" y="3889"/>
                  </a:moveTo>
                  <a:lnTo>
                    <a:pt x="1" y="3888"/>
                  </a:lnTo>
                  <a:lnTo>
                    <a:pt x="1" y="3948"/>
                  </a:lnTo>
                  <a:lnTo>
                    <a:pt x="5760" y="3948"/>
                  </a:lnTo>
                  <a:lnTo>
                    <a:pt x="5760" y="3996"/>
                  </a:lnTo>
                  <a:lnTo>
                    <a:pt x="1" y="3997"/>
                  </a:lnTo>
                  <a:lnTo>
                    <a:pt x="1" y="4056"/>
                  </a:lnTo>
                  <a:lnTo>
                    <a:pt x="5760" y="4056"/>
                  </a:lnTo>
                  <a:lnTo>
                    <a:pt x="5760" y="4105"/>
                  </a:lnTo>
                  <a:lnTo>
                    <a:pt x="1" y="4104"/>
                  </a:lnTo>
                  <a:lnTo>
                    <a:pt x="1" y="4165"/>
                  </a:lnTo>
                  <a:lnTo>
                    <a:pt x="5760" y="4165"/>
                  </a:lnTo>
                  <a:lnTo>
                    <a:pt x="5760" y="0"/>
                  </a:lnTo>
                  <a:lnTo>
                    <a:pt x="1" y="0"/>
                  </a:lnTo>
                  <a:lnTo>
                    <a:pt x="1" y="61"/>
                  </a:lnTo>
                  <a:lnTo>
                    <a:pt x="5760" y="60"/>
                  </a:lnTo>
                  <a:lnTo>
                    <a:pt x="5760" y="108"/>
                  </a:lnTo>
                  <a:lnTo>
                    <a:pt x="1" y="108"/>
                  </a:lnTo>
                  <a:lnTo>
                    <a:pt x="1" y="168"/>
                  </a:lnTo>
                  <a:lnTo>
                    <a:pt x="5760" y="169"/>
                  </a:lnTo>
                  <a:lnTo>
                    <a:pt x="5760" y="216"/>
                  </a:lnTo>
                  <a:lnTo>
                    <a:pt x="1" y="216"/>
                  </a:lnTo>
                  <a:lnTo>
                    <a:pt x="1" y="276"/>
                  </a:lnTo>
                  <a:lnTo>
                    <a:pt x="5760" y="277"/>
                  </a:lnTo>
                  <a:lnTo>
                    <a:pt x="5760" y="324"/>
                  </a:lnTo>
                  <a:lnTo>
                    <a:pt x="1" y="324"/>
                  </a:lnTo>
                  <a:lnTo>
                    <a:pt x="1" y="384"/>
                  </a:lnTo>
                  <a:lnTo>
                    <a:pt x="5760" y="384"/>
                  </a:lnTo>
                  <a:lnTo>
                    <a:pt x="5760" y="432"/>
                  </a:lnTo>
                  <a:lnTo>
                    <a:pt x="1" y="432"/>
                  </a:lnTo>
                  <a:lnTo>
                    <a:pt x="1" y="492"/>
                  </a:lnTo>
                  <a:lnTo>
                    <a:pt x="5760" y="493"/>
                  </a:lnTo>
                  <a:lnTo>
                    <a:pt x="5760" y="540"/>
                  </a:lnTo>
                  <a:lnTo>
                    <a:pt x="1" y="540"/>
                  </a:lnTo>
                  <a:lnTo>
                    <a:pt x="1" y="600"/>
                  </a:lnTo>
                  <a:lnTo>
                    <a:pt x="5760" y="600"/>
                  </a:lnTo>
                  <a:lnTo>
                    <a:pt x="5760" y="648"/>
                  </a:lnTo>
                  <a:lnTo>
                    <a:pt x="1" y="648"/>
                  </a:lnTo>
                  <a:lnTo>
                    <a:pt x="1" y="708"/>
                  </a:lnTo>
                  <a:lnTo>
                    <a:pt x="5760" y="709"/>
                  </a:lnTo>
                  <a:lnTo>
                    <a:pt x="5760" y="756"/>
                  </a:lnTo>
                  <a:lnTo>
                    <a:pt x="1" y="756"/>
                  </a:lnTo>
                  <a:lnTo>
                    <a:pt x="1" y="816"/>
                  </a:lnTo>
                  <a:lnTo>
                    <a:pt x="5760" y="817"/>
                  </a:lnTo>
                  <a:lnTo>
                    <a:pt x="5760" y="865"/>
                  </a:lnTo>
                  <a:lnTo>
                    <a:pt x="1" y="864"/>
                  </a:lnTo>
                  <a:lnTo>
                    <a:pt x="1" y="925"/>
                  </a:lnTo>
                  <a:lnTo>
                    <a:pt x="5760" y="925"/>
                  </a:lnTo>
                  <a:lnTo>
                    <a:pt x="5760" y="973"/>
                  </a:lnTo>
                  <a:lnTo>
                    <a:pt x="1" y="972"/>
                  </a:lnTo>
                  <a:lnTo>
                    <a:pt x="1" y="1032"/>
                  </a:lnTo>
                  <a:lnTo>
                    <a:pt x="5760" y="1033"/>
                  </a:lnTo>
                  <a:lnTo>
                    <a:pt x="5760" y="1080"/>
                  </a:lnTo>
                  <a:lnTo>
                    <a:pt x="1" y="1080"/>
                  </a:lnTo>
                  <a:lnTo>
                    <a:pt x="1" y="1140"/>
                  </a:lnTo>
                  <a:lnTo>
                    <a:pt x="5760" y="1140"/>
                  </a:lnTo>
                  <a:lnTo>
                    <a:pt x="5760" y="1188"/>
                  </a:lnTo>
                  <a:lnTo>
                    <a:pt x="1" y="1188"/>
                  </a:lnTo>
                  <a:lnTo>
                    <a:pt x="1" y="1248"/>
                  </a:lnTo>
                  <a:lnTo>
                    <a:pt x="5760" y="1248"/>
                  </a:lnTo>
                  <a:lnTo>
                    <a:pt x="5760" y="1296"/>
                  </a:lnTo>
                  <a:lnTo>
                    <a:pt x="1" y="1297"/>
                  </a:lnTo>
                  <a:lnTo>
                    <a:pt x="1" y="1357"/>
                  </a:lnTo>
                  <a:lnTo>
                    <a:pt x="5760" y="1356"/>
                  </a:lnTo>
                  <a:lnTo>
                    <a:pt x="5760" y="1404"/>
                  </a:lnTo>
                  <a:lnTo>
                    <a:pt x="1" y="1404"/>
                  </a:lnTo>
                  <a:lnTo>
                    <a:pt x="1" y="1465"/>
                  </a:lnTo>
                  <a:lnTo>
                    <a:pt x="5760" y="1464"/>
                  </a:lnTo>
                  <a:lnTo>
                    <a:pt x="5760" y="1512"/>
                  </a:lnTo>
                  <a:lnTo>
                    <a:pt x="1" y="1512"/>
                  </a:lnTo>
                  <a:lnTo>
                    <a:pt x="1" y="1572"/>
                  </a:lnTo>
                  <a:lnTo>
                    <a:pt x="5760" y="1572"/>
                  </a:lnTo>
                  <a:lnTo>
                    <a:pt x="5760" y="1620"/>
                  </a:lnTo>
                  <a:lnTo>
                    <a:pt x="1" y="1620"/>
                  </a:lnTo>
                  <a:lnTo>
                    <a:pt x="1" y="1680"/>
                  </a:lnTo>
                  <a:lnTo>
                    <a:pt x="5760" y="1681"/>
                  </a:lnTo>
                  <a:lnTo>
                    <a:pt x="5760" y="1728"/>
                  </a:lnTo>
                  <a:lnTo>
                    <a:pt x="1" y="1728"/>
                  </a:lnTo>
                  <a:lnTo>
                    <a:pt x="1" y="1789"/>
                  </a:lnTo>
                  <a:lnTo>
                    <a:pt x="5760" y="1789"/>
                  </a:lnTo>
                  <a:lnTo>
                    <a:pt x="5760" y="1836"/>
                  </a:lnTo>
                  <a:lnTo>
                    <a:pt x="1" y="1836"/>
                  </a:lnTo>
                  <a:lnTo>
                    <a:pt x="1" y="1896"/>
                  </a:lnTo>
                  <a:lnTo>
                    <a:pt x="5760" y="1896"/>
                  </a:lnTo>
                  <a:lnTo>
                    <a:pt x="5760" y="1944"/>
                  </a:lnTo>
                  <a:lnTo>
                    <a:pt x="1" y="1944"/>
                  </a:lnTo>
                  <a:lnTo>
                    <a:pt x="1" y="2005"/>
                  </a:lnTo>
                  <a:lnTo>
                    <a:pt x="5760" y="2004"/>
                  </a:lnTo>
                  <a:lnTo>
                    <a:pt x="5760" y="2052"/>
                  </a:lnTo>
                  <a:lnTo>
                    <a:pt x="1" y="2052"/>
                  </a:lnTo>
                  <a:lnTo>
                    <a:pt x="1" y="2113"/>
                  </a:lnTo>
                  <a:lnTo>
                    <a:pt x="5760" y="2112"/>
                  </a:lnTo>
                  <a:lnTo>
                    <a:pt x="5760" y="2161"/>
                  </a:lnTo>
                  <a:lnTo>
                    <a:pt x="1" y="2160"/>
                  </a:lnTo>
                  <a:lnTo>
                    <a:pt x="1" y="2220"/>
                  </a:lnTo>
                  <a:lnTo>
                    <a:pt x="5760" y="2220"/>
                  </a:lnTo>
                  <a:lnTo>
                    <a:pt x="5760" y="2268"/>
                  </a:lnTo>
                  <a:lnTo>
                    <a:pt x="1" y="2268"/>
                  </a:lnTo>
                  <a:lnTo>
                    <a:pt x="1" y="2328"/>
                  </a:lnTo>
                  <a:lnTo>
                    <a:pt x="5760" y="2328"/>
                  </a:lnTo>
                  <a:lnTo>
                    <a:pt x="5760" y="2376"/>
                  </a:lnTo>
                  <a:lnTo>
                    <a:pt x="1" y="2376"/>
                  </a:lnTo>
                  <a:lnTo>
                    <a:pt x="1" y="2437"/>
                  </a:lnTo>
                  <a:lnTo>
                    <a:pt x="5760" y="2436"/>
                  </a:lnTo>
                  <a:lnTo>
                    <a:pt x="5760" y="2484"/>
                  </a:lnTo>
                  <a:lnTo>
                    <a:pt x="1" y="2484"/>
                  </a:lnTo>
                  <a:lnTo>
                    <a:pt x="1" y="2545"/>
                  </a:lnTo>
                  <a:lnTo>
                    <a:pt x="5760" y="2545"/>
                  </a:lnTo>
                  <a:lnTo>
                    <a:pt x="5760" y="2592"/>
                  </a:lnTo>
                  <a:lnTo>
                    <a:pt x="1" y="2592"/>
                  </a:lnTo>
                  <a:lnTo>
                    <a:pt x="1" y="2652"/>
                  </a:lnTo>
                  <a:lnTo>
                    <a:pt x="5760" y="2652"/>
                  </a:lnTo>
                  <a:lnTo>
                    <a:pt x="5760" y="2700"/>
                  </a:lnTo>
                  <a:lnTo>
                    <a:pt x="1" y="2700"/>
                  </a:lnTo>
                  <a:lnTo>
                    <a:pt x="1" y="2761"/>
                  </a:lnTo>
                  <a:lnTo>
                    <a:pt x="5760" y="2760"/>
                  </a:lnTo>
                  <a:lnTo>
                    <a:pt x="5760" y="2808"/>
                  </a:lnTo>
                  <a:lnTo>
                    <a:pt x="1" y="2808"/>
                  </a:lnTo>
                  <a:lnTo>
                    <a:pt x="1" y="2868"/>
                  </a:lnTo>
                  <a:lnTo>
                    <a:pt x="5760" y="2868"/>
                  </a:lnTo>
                  <a:lnTo>
                    <a:pt x="5760" y="2917"/>
                  </a:lnTo>
                  <a:lnTo>
                    <a:pt x="0" y="2917"/>
                  </a:lnTo>
                  <a:lnTo>
                    <a:pt x="1" y="2977"/>
                  </a:lnTo>
                  <a:lnTo>
                    <a:pt x="5760" y="2976"/>
                  </a:lnTo>
                  <a:lnTo>
                    <a:pt x="5760" y="3024"/>
                  </a:lnTo>
                  <a:lnTo>
                    <a:pt x="1" y="3024"/>
                  </a:lnTo>
                  <a:lnTo>
                    <a:pt x="1" y="3084"/>
                  </a:lnTo>
                  <a:lnTo>
                    <a:pt x="5760" y="3084"/>
                  </a:lnTo>
                  <a:lnTo>
                    <a:pt x="5760" y="3132"/>
                  </a:lnTo>
                  <a:lnTo>
                    <a:pt x="1" y="3132"/>
                  </a:lnTo>
                  <a:lnTo>
                    <a:pt x="1" y="3192"/>
                  </a:lnTo>
                  <a:lnTo>
                    <a:pt x="5760" y="3192"/>
                  </a:lnTo>
                  <a:lnTo>
                    <a:pt x="5760" y="3240"/>
                  </a:lnTo>
                  <a:lnTo>
                    <a:pt x="1" y="3240"/>
                  </a:lnTo>
                  <a:lnTo>
                    <a:pt x="1" y="3301"/>
                  </a:lnTo>
                  <a:lnTo>
                    <a:pt x="5760" y="3300"/>
                  </a:lnTo>
                  <a:lnTo>
                    <a:pt x="5760" y="3348"/>
                  </a:lnTo>
                  <a:lnTo>
                    <a:pt x="1" y="3348"/>
                  </a:lnTo>
                  <a:lnTo>
                    <a:pt x="1" y="3408"/>
                  </a:lnTo>
                  <a:lnTo>
                    <a:pt x="5760" y="3409"/>
                  </a:lnTo>
                  <a:lnTo>
                    <a:pt x="5760" y="3457"/>
                  </a:lnTo>
                  <a:lnTo>
                    <a:pt x="1" y="3456"/>
                  </a:lnTo>
                  <a:lnTo>
                    <a:pt x="1" y="3517"/>
                  </a:lnTo>
                  <a:lnTo>
                    <a:pt x="5760" y="3516"/>
                  </a:lnTo>
                  <a:lnTo>
                    <a:pt x="5760" y="3565"/>
                  </a:lnTo>
                  <a:lnTo>
                    <a:pt x="1" y="3565"/>
                  </a:lnTo>
                  <a:lnTo>
                    <a:pt x="1" y="3624"/>
                  </a:lnTo>
                  <a:lnTo>
                    <a:pt x="5760" y="3625"/>
                  </a:lnTo>
                  <a:lnTo>
                    <a:pt x="5760" y="3673"/>
                  </a:lnTo>
                  <a:lnTo>
                    <a:pt x="1" y="3672"/>
                  </a:lnTo>
                  <a:lnTo>
                    <a:pt x="1" y="3733"/>
                  </a:lnTo>
                  <a:lnTo>
                    <a:pt x="5760" y="3733"/>
                  </a:lnTo>
                  <a:lnTo>
                    <a:pt x="5760" y="3781"/>
                  </a:lnTo>
                  <a:lnTo>
                    <a:pt x="1" y="3781"/>
                  </a:lnTo>
                  <a:lnTo>
                    <a:pt x="1" y="3841"/>
                  </a:lnTo>
                  <a:lnTo>
                    <a:pt x="5760" y="3841"/>
                  </a:lnTo>
                  <a:lnTo>
                    <a:pt x="5760" y="3889"/>
                  </a:lnTo>
                </a:path>
              </a:pathLst>
            </a:custGeom>
            <a:ln>
              <a:noFill/>
            </a:ln>
            <a:extLst>
              <a:ext uri="{91240B29-F687-4f45-9708-019B960494DF}"/>
            </a:extLst>
          </p:spPr>
          <p:txBody>
            <a:bodyPr/>
            <a:lstStyle/>
            <a:p>
              <a:pPr eaLnBrk="0" hangingPunct="0">
                <a:defRPr/>
              </a:pPr>
              <a:endParaRPr lang="en-US" sz="1000">
                <a:solidFill>
                  <a:srgbClr val="000080"/>
                </a:solidFill>
                <a:latin typeface="Arial" charset="0"/>
              </a:endParaRPr>
            </a:p>
          </p:txBody>
        </p:sp>
      </p:grpSp>
      <p:sp>
        <p:nvSpPr>
          <p:cNvPr id="32771"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0488" tIns="44450" rIns="90488" bIns="44450" numCol="1" anchor="ctr" anchorCtr="0" compatLnSpc="1">
            <a:prstTxWarp prst="textNoShape">
              <a:avLst/>
            </a:prstTxWarp>
          </a:bodyPr>
          <a:lstStyle/>
          <a:p>
            <a:pPr lvl="0"/>
            <a:r>
              <a:rPr lang="en-US"/>
              <a:t>Click to edit Master title style</a:t>
            </a:r>
          </a:p>
        </p:txBody>
      </p:sp>
      <p:sp>
        <p:nvSpPr>
          <p:cNvPr id="32772" name="Rectangle 6"/>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53865016"/>
      </p:ext>
    </p:extLst>
  </p:cSld>
  <p:clrMap bg1="dk2" tx1="lt1" bg2="dk1" tx2="lt2" accent1="accent1" accent2="accent2" accent3="accent3" accent4="accent4" accent5="accent5" accent6="accent6" hlink="hlink" folHlink="folHlink"/>
  <p:sldLayoutIdLst>
    <p:sldLayoutId id="2147483673" r:id="rId1"/>
  </p:sldLayoutIdLst>
  <p:txStyles>
    <p:titleStyle>
      <a:lvl1pPr algn="ctr" rtl="0" eaLnBrk="0" fontAlgn="base" hangingPunct="0">
        <a:spcBef>
          <a:spcPct val="0"/>
        </a:spcBef>
        <a:spcAft>
          <a:spcPct val="0"/>
        </a:spcAft>
        <a:defRPr sz="4400">
          <a:solidFill>
            <a:schemeClr val="tx2"/>
          </a:solidFill>
          <a:latin typeface="+mj-lt"/>
          <a:ea typeface="MS PGothic" pitchFamily="34" charset="-128"/>
          <a:cs typeface="ＭＳ Ｐゴシック" pitchFamily="24" charset="-128"/>
        </a:defRPr>
      </a:lvl1pPr>
      <a:lvl2pPr algn="ctr" rtl="0" eaLnBrk="0" fontAlgn="base" hangingPunct="0">
        <a:spcBef>
          <a:spcPct val="0"/>
        </a:spcBef>
        <a:spcAft>
          <a:spcPct val="0"/>
        </a:spcAft>
        <a:defRPr sz="4400">
          <a:solidFill>
            <a:schemeClr val="tx2"/>
          </a:solidFill>
          <a:latin typeface="Arial" pitchFamily="-112" charset="0"/>
          <a:ea typeface="MS PGothic" pitchFamily="34" charset="-128"/>
          <a:cs typeface="ＭＳ Ｐゴシック" pitchFamily="24" charset="-128"/>
        </a:defRPr>
      </a:lvl2pPr>
      <a:lvl3pPr algn="ctr" rtl="0" eaLnBrk="0" fontAlgn="base" hangingPunct="0">
        <a:spcBef>
          <a:spcPct val="0"/>
        </a:spcBef>
        <a:spcAft>
          <a:spcPct val="0"/>
        </a:spcAft>
        <a:defRPr sz="4400">
          <a:solidFill>
            <a:schemeClr val="tx2"/>
          </a:solidFill>
          <a:latin typeface="Arial" pitchFamily="-112" charset="0"/>
          <a:ea typeface="MS PGothic" pitchFamily="34" charset="-128"/>
          <a:cs typeface="ＭＳ Ｐゴシック" pitchFamily="24" charset="-128"/>
        </a:defRPr>
      </a:lvl3pPr>
      <a:lvl4pPr algn="ctr" rtl="0" eaLnBrk="0" fontAlgn="base" hangingPunct="0">
        <a:spcBef>
          <a:spcPct val="0"/>
        </a:spcBef>
        <a:spcAft>
          <a:spcPct val="0"/>
        </a:spcAft>
        <a:defRPr sz="4400">
          <a:solidFill>
            <a:schemeClr val="tx2"/>
          </a:solidFill>
          <a:latin typeface="Arial" pitchFamily="-112" charset="0"/>
          <a:ea typeface="MS PGothic" pitchFamily="34" charset="-128"/>
          <a:cs typeface="ＭＳ Ｐゴシック" pitchFamily="24" charset="-128"/>
        </a:defRPr>
      </a:lvl4pPr>
      <a:lvl5pPr algn="ctr" rtl="0" eaLnBrk="0" fontAlgn="base" hangingPunct="0">
        <a:spcBef>
          <a:spcPct val="0"/>
        </a:spcBef>
        <a:spcAft>
          <a:spcPct val="0"/>
        </a:spcAft>
        <a:defRPr sz="4400">
          <a:solidFill>
            <a:schemeClr val="tx2"/>
          </a:solidFill>
          <a:latin typeface="Arial" pitchFamily="-112" charset="0"/>
          <a:ea typeface="MS PGothic" pitchFamily="34" charset="-128"/>
          <a:cs typeface="ＭＳ Ｐゴシック" pitchFamily="24" charset="-128"/>
        </a:defRPr>
      </a:lvl5pPr>
      <a:lvl6pPr marL="457200" algn="ctr" rtl="0" eaLnBrk="0" fontAlgn="base" hangingPunct="0">
        <a:spcBef>
          <a:spcPct val="0"/>
        </a:spcBef>
        <a:spcAft>
          <a:spcPct val="0"/>
        </a:spcAft>
        <a:defRPr sz="4400">
          <a:solidFill>
            <a:schemeClr val="tx2"/>
          </a:solidFill>
          <a:latin typeface="Arial" pitchFamily="-112" charset="0"/>
        </a:defRPr>
      </a:lvl6pPr>
      <a:lvl7pPr marL="914400" algn="ctr" rtl="0" eaLnBrk="0" fontAlgn="base" hangingPunct="0">
        <a:spcBef>
          <a:spcPct val="0"/>
        </a:spcBef>
        <a:spcAft>
          <a:spcPct val="0"/>
        </a:spcAft>
        <a:defRPr sz="4400">
          <a:solidFill>
            <a:schemeClr val="tx2"/>
          </a:solidFill>
          <a:latin typeface="Arial" pitchFamily="-112" charset="0"/>
        </a:defRPr>
      </a:lvl7pPr>
      <a:lvl8pPr marL="1371600" algn="ctr" rtl="0" eaLnBrk="0" fontAlgn="base" hangingPunct="0">
        <a:spcBef>
          <a:spcPct val="0"/>
        </a:spcBef>
        <a:spcAft>
          <a:spcPct val="0"/>
        </a:spcAft>
        <a:defRPr sz="4400">
          <a:solidFill>
            <a:schemeClr val="tx2"/>
          </a:solidFill>
          <a:latin typeface="Arial" pitchFamily="-112" charset="0"/>
        </a:defRPr>
      </a:lvl8pPr>
      <a:lvl9pPr marL="1828800" algn="ctr" rtl="0" eaLnBrk="0" fontAlgn="base" hangingPunct="0">
        <a:spcBef>
          <a:spcPct val="0"/>
        </a:spcBef>
        <a:spcAft>
          <a:spcPct val="0"/>
        </a:spcAft>
        <a:defRPr sz="4400">
          <a:solidFill>
            <a:schemeClr val="tx2"/>
          </a:solidFill>
          <a:latin typeface="Arial" pitchFamily="-112" charset="0"/>
        </a:defRPr>
      </a:lvl9pPr>
    </p:titleStyle>
    <p:bodyStyle>
      <a:lvl1pPr marL="342900" indent="-342900" algn="l" rtl="0" eaLnBrk="0" fontAlgn="base" hangingPunct="0">
        <a:spcBef>
          <a:spcPct val="20000"/>
        </a:spcBef>
        <a:spcAft>
          <a:spcPct val="0"/>
        </a:spcAft>
        <a:buClr>
          <a:schemeClr val="tx2"/>
        </a:buClr>
        <a:buSzPct val="75000"/>
        <a:buFont typeface="Monotype Sorts"/>
        <a:buChar char="n"/>
        <a:defRPr sz="3200">
          <a:solidFill>
            <a:schemeClr val="tx1"/>
          </a:solidFill>
          <a:latin typeface="+mn-lt"/>
          <a:ea typeface="MS PGothic" pitchFamily="34" charset="-128"/>
          <a:cs typeface="MS PGothic" pitchFamily="34" charset="-128"/>
        </a:defRPr>
      </a:lvl1pPr>
      <a:lvl2pPr marL="742950" indent="-285750" algn="l" rtl="0" eaLnBrk="0" fontAlgn="base" hangingPunct="0">
        <a:spcBef>
          <a:spcPct val="20000"/>
        </a:spcBef>
        <a:spcAft>
          <a:spcPct val="0"/>
        </a:spcAft>
        <a:buClr>
          <a:schemeClr val="tx2"/>
        </a:buClr>
        <a:buSzPct val="100000"/>
        <a:buChar char="-"/>
        <a:defRPr sz="28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chemeClr val="tx2"/>
        </a:buClr>
        <a:buSzPct val="100000"/>
        <a:buChar char="•"/>
        <a:defRPr sz="2400">
          <a:solidFill>
            <a:schemeClr val="tx1"/>
          </a:solidFill>
          <a:latin typeface="+mn-lt"/>
          <a:ea typeface="MS PGothic" pitchFamily="34" charset="-128"/>
          <a:cs typeface="Geneva" charset="0"/>
        </a:defRPr>
      </a:lvl3pPr>
      <a:lvl4pPr marL="1600200" indent="-228600" algn="l" rtl="0" eaLnBrk="0" fontAlgn="base" hangingPunct="0">
        <a:spcBef>
          <a:spcPct val="20000"/>
        </a:spcBef>
        <a:spcAft>
          <a:spcPct val="0"/>
        </a:spcAft>
        <a:buClr>
          <a:schemeClr val="tx2"/>
        </a:buClr>
        <a:buSzPct val="100000"/>
        <a:buChar char="–"/>
        <a:defRPr sz="2000">
          <a:solidFill>
            <a:schemeClr val="tx1"/>
          </a:solidFill>
          <a:latin typeface="+mn-lt"/>
          <a:ea typeface="Geneva" charset="-128"/>
          <a:cs typeface="Geneva" charset="0"/>
        </a:defRPr>
      </a:lvl4pPr>
      <a:lvl5pPr marL="2057400" indent="-228600" algn="l" rtl="0" eaLnBrk="0" fontAlgn="base" hangingPunct="0">
        <a:spcBef>
          <a:spcPct val="20000"/>
        </a:spcBef>
        <a:spcAft>
          <a:spcPct val="0"/>
        </a:spcAft>
        <a:buClr>
          <a:schemeClr val="tx2"/>
        </a:buClr>
        <a:buSzPct val="100000"/>
        <a:buChar char="•"/>
        <a:defRPr sz="2000">
          <a:solidFill>
            <a:schemeClr val="tx1"/>
          </a:solidFill>
          <a:latin typeface="+mn-lt"/>
          <a:ea typeface="Geneva" charset="-128"/>
          <a:cs typeface="Geneva" charset="0"/>
        </a:defRPr>
      </a:lvl5pPr>
      <a:lvl6pPr marL="2514600" indent="-228600" algn="l" rtl="0" eaLnBrk="0" fontAlgn="base" hangingPunct="0">
        <a:spcBef>
          <a:spcPct val="20000"/>
        </a:spcBef>
        <a:spcAft>
          <a:spcPct val="0"/>
        </a:spcAft>
        <a:buClr>
          <a:schemeClr val="tx2"/>
        </a:buClr>
        <a:buSzPct val="100000"/>
        <a:buChar char="•"/>
        <a:defRPr sz="2000">
          <a:solidFill>
            <a:schemeClr val="tx1"/>
          </a:solidFill>
          <a:latin typeface="+mn-lt"/>
          <a:ea typeface="ＭＳ Ｐゴシック" pitchFamily="-112" charset="-128"/>
        </a:defRPr>
      </a:lvl6pPr>
      <a:lvl7pPr marL="2971800" indent="-228600" algn="l" rtl="0" eaLnBrk="0" fontAlgn="base" hangingPunct="0">
        <a:spcBef>
          <a:spcPct val="20000"/>
        </a:spcBef>
        <a:spcAft>
          <a:spcPct val="0"/>
        </a:spcAft>
        <a:buClr>
          <a:schemeClr val="tx2"/>
        </a:buClr>
        <a:buSzPct val="100000"/>
        <a:buChar char="•"/>
        <a:defRPr sz="2000">
          <a:solidFill>
            <a:schemeClr val="tx1"/>
          </a:solidFill>
          <a:latin typeface="+mn-lt"/>
          <a:ea typeface="ＭＳ Ｐゴシック" pitchFamily="-112" charset="-128"/>
        </a:defRPr>
      </a:lvl7pPr>
      <a:lvl8pPr marL="3429000" indent="-228600" algn="l" rtl="0" eaLnBrk="0" fontAlgn="base" hangingPunct="0">
        <a:spcBef>
          <a:spcPct val="20000"/>
        </a:spcBef>
        <a:spcAft>
          <a:spcPct val="0"/>
        </a:spcAft>
        <a:buClr>
          <a:schemeClr val="tx2"/>
        </a:buClr>
        <a:buSzPct val="100000"/>
        <a:buChar char="•"/>
        <a:defRPr sz="2000">
          <a:solidFill>
            <a:schemeClr val="tx1"/>
          </a:solidFill>
          <a:latin typeface="+mn-lt"/>
          <a:ea typeface="ＭＳ Ｐゴシック" pitchFamily="-112" charset="-128"/>
        </a:defRPr>
      </a:lvl8pPr>
      <a:lvl9pPr marL="3886200" indent="-228600" algn="l" rtl="0" eaLnBrk="0" fontAlgn="base" hangingPunct="0">
        <a:spcBef>
          <a:spcPct val="20000"/>
        </a:spcBef>
        <a:spcAft>
          <a:spcPct val="0"/>
        </a:spcAft>
        <a:buClr>
          <a:schemeClr val="tx2"/>
        </a:buClr>
        <a:buSzPct val="100000"/>
        <a:buChar char="•"/>
        <a:defRPr sz="2000">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Line 2"/>
          <p:cNvSpPr>
            <a:spLocks noChangeShapeType="1"/>
          </p:cNvSpPr>
          <p:nvPr/>
        </p:nvSpPr>
        <p:spPr bwMode="auto">
          <a:xfrm flipH="1" flipV="1">
            <a:off x="-1797050" y="125413"/>
            <a:ext cx="25400" cy="25400"/>
          </a:xfrm>
          <a:prstGeom prst="line">
            <a:avLst/>
          </a:prstGeom>
          <a:noFill/>
          <a:ln w="12700">
            <a:pattFill prst="pct50">
              <a:fgClr>
                <a:srgbClr val="000000"/>
              </a:fgClr>
              <a:bgClr>
                <a:srgbClr val="FFFFFF"/>
              </a:bgClr>
            </a:patt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itchFamily="34" charset="0"/>
              <a:ea typeface="MS PGothic" pitchFamily="34" charset="-128"/>
              <a:cs typeface="+mn-cs"/>
            </a:endParaRPr>
          </a:p>
        </p:txBody>
      </p:sp>
      <p:sp>
        <p:nvSpPr>
          <p:cNvPr id="1028" name="Line 3"/>
          <p:cNvSpPr>
            <a:spLocks noChangeShapeType="1"/>
          </p:cNvSpPr>
          <p:nvPr/>
        </p:nvSpPr>
        <p:spPr bwMode="auto">
          <a:xfrm flipH="1" flipV="1">
            <a:off x="-1797050" y="125413"/>
            <a:ext cx="25400" cy="25400"/>
          </a:xfrm>
          <a:prstGeom prst="line">
            <a:avLst/>
          </a:prstGeom>
          <a:noFill/>
          <a:ln w="12700">
            <a:pattFill prst="pct50">
              <a:fgClr>
                <a:srgbClr val="000000"/>
              </a:fgClr>
              <a:bgClr>
                <a:srgbClr val="FFFFFF"/>
              </a:bgClr>
            </a:patt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itchFamily="34" charset="0"/>
              <a:ea typeface="MS PGothic" pitchFamily="34" charset="-128"/>
              <a:cs typeface="+mn-cs"/>
            </a:endParaRPr>
          </a:p>
        </p:txBody>
      </p:sp>
      <p:sp>
        <p:nvSpPr>
          <p:cNvPr id="1029" name="Rectangle 4"/>
          <p:cNvSpPr>
            <a:spLocks noChangeArrowheads="1"/>
          </p:cNvSpPr>
          <p:nvPr/>
        </p:nvSpPr>
        <p:spPr bwMode="auto">
          <a:xfrm>
            <a:off x="1492250" y="2068513"/>
            <a:ext cx="1574800" cy="3568700"/>
          </a:xfrm>
          <a:prstGeom prst="rect">
            <a:avLst/>
          </a:prstGeom>
          <a:gradFill rotWithShape="0">
            <a:gsLst>
              <a:gs pos="0">
                <a:srgbClr val="4C3013"/>
              </a:gs>
              <a:gs pos="100000">
                <a:srgbClr val="FFA040"/>
              </a:gs>
            </a:gsLst>
            <a:lin ang="0" scaled="1"/>
          </a:gradFill>
          <a:ln w="25400">
            <a:solidFill>
              <a:srgbClr val="000000"/>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itchFamily="18" charset="0"/>
              <a:ea typeface="MS PGothic" pitchFamily="34" charset="-128"/>
              <a:cs typeface="+mn-cs"/>
            </a:endParaRPr>
          </a:p>
        </p:txBody>
      </p:sp>
      <p:sp>
        <p:nvSpPr>
          <p:cNvPr id="1123332" name="Rectangle 5"/>
          <p:cNvSpPr>
            <a:spLocks noChangeArrowheads="1"/>
          </p:cNvSpPr>
          <p:nvPr/>
        </p:nvSpPr>
        <p:spPr bwMode="auto">
          <a:xfrm>
            <a:off x="1104900" y="1643063"/>
            <a:ext cx="7988300" cy="406400"/>
          </a:xfrm>
          <a:prstGeom prst="rect">
            <a:avLst/>
          </a:prstGeom>
          <a:gradFill rotWithShape="0">
            <a:gsLst>
              <a:gs pos="22000">
                <a:schemeClr val="bg1">
                  <a:lumMod val="75000"/>
                </a:schemeClr>
              </a:gs>
              <a:gs pos="50000">
                <a:srgbClr val="010201"/>
              </a:gs>
              <a:gs pos="100000">
                <a:schemeClr val="bg1">
                  <a:lumMod val="75000"/>
                </a:schemeClr>
              </a:gs>
            </a:gsLst>
            <a:lin ang="5400000" scaled="1"/>
          </a:gradFill>
          <a:ln w="12700">
            <a:solidFill>
              <a:schemeClr val="bg2"/>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charset="0"/>
              <a:ea typeface="ＭＳ Ｐゴシック" charset="0"/>
              <a:cs typeface="ＭＳ Ｐゴシック" charset="0"/>
            </a:endParaRPr>
          </a:p>
        </p:txBody>
      </p:sp>
      <p:sp>
        <p:nvSpPr>
          <p:cNvPr id="104454" name="Rectangle 6"/>
          <p:cNvSpPr>
            <a:spLocks noChangeArrowheads="1"/>
          </p:cNvSpPr>
          <p:nvPr/>
        </p:nvSpPr>
        <p:spPr bwMode="auto">
          <a:xfrm>
            <a:off x="1158875" y="1690688"/>
            <a:ext cx="2338388" cy="366712"/>
          </a:xfrm>
          <a:prstGeom prst="rect">
            <a:avLst/>
          </a:prstGeom>
          <a:noFill/>
          <a:ln w="12700">
            <a:noFill/>
            <a:miter lim="800000"/>
            <a:headEnd/>
            <a:tailEnd/>
          </a:ln>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18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Kosher-Normal" charset="0"/>
                <a:ea typeface="ＭＳ Ｐゴシック" charset="0"/>
                <a:cs typeface="Kosher-Normal" charset="0"/>
              </a:rPr>
              <a:t>العهد النوحي</a:t>
            </a:r>
            <a:endParaRPr kumimoji="0" lang="en-US" sz="18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Kosher-Normal" charset="0"/>
              <a:ea typeface="ＭＳ Ｐゴシック" charset="0"/>
              <a:cs typeface="Kosher-Normal" charset="0"/>
            </a:endParaRPr>
          </a:p>
        </p:txBody>
      </p:sp>
      <p:sp>
        <p:nvSpPr>
          <p:cNvPr id="104455" name="Rectangle 7"/>
          <p:cNvSpPr>
            <a:spLocks noChangeArrowheads="1"/>
          </p:cNvSpPr>
          <p:nvPr/>
        </p:nvSpPr>
        <p:spPr bwMode="auto">
          <a:xfrm>
            <a:off x="0" y="947738"/>
            <a:ext cx="762000" cy="459100"/>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آدم يحكم مع الله تك 1: 26, 28 تك 2: 19 </a:t>
            </a:r>
            <a:endParaRPr kumimoji="0" lang="en-US" sz="9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endParaRPr>
          </a:p>
        </p:txBody>
      </p:sp>
      <p:sp>
        <p:nvSpPr>
          <p:cNvPr id="104456" name="Rectangle 8"/>
          <p:cNvSpPr>
            <a:spLocks noChangeArrowheads="1"/>
          </p:cNvSpPr>
          <p:nvPr/>
        </p:nvSpPr>
        <p:spPr bwMode="auto">
          <a:xfrm>
            <a:off x="685800" y="947738"/>
            <a:ext cx="876300" cy="582211"/>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الشيطان يحكم كاله هذا العالم           تك 3: 15           2 كو 4: 4</a:t>
            </a:r>
            <a:endParaRPr kumimoji="0" lang="en-US"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endParaRPr>
          </a:p>
        </p:txBody>
      </p:sp>
      <p:sp>
        <p:nvSpPr>
          <p:cNvPr id="104457" name="Rectangle 9"/>
          <p:cNvSpPr>
            <a:spLocks noChangeArrowheads="1"/>
          </p:cNvSpPr>
          <p:nvPr/>
        </p:nvSpPr>
        <p:spPr bwMode="auto">
          <a:xfrm rot="16200000" flipH="1">
            <a:off x="-839963" y="3647306"/>
            <a:ext cx="3700463" cy="520655"/>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2800" b="1" i="0" u="none" strike="noStrike" kern="1200" cap="none" spc="0" normalizeH="0" baseline="0" noProof="0" dirty="0">
                <a:ln>
                  <a:noFill/>
                </a:ln>
                <a:solidFill>
                  <a:srgbClr val="FFFFFF"/>
                </a:solidFill>
                <a:effectLst/>
                <a:uLnTx/>
                <a:uFillTx/>
                <a:latin typeface="Kosher-Normal" pitchFamily="24" charset="0"/>
                <a:ea typeface="ＭＳ Ｐゴシック" charset="-128"/>
                <a:cs typeface="ＭＳ Ｐゴシック" charset="-128"/>
              </a:rPr>
              <a:t>العهد الإبراهيمي</a:t>
            </a:r>
            <a:endParaRPr kumimoji="0" lang="en-US" sz="2800" b="1" i="0" u="none" strike="noStrike" kern="1200" cap="none" spc="0" normalizeH="0" baseline="0" noProof="0" dirty="0">
              <a:ln>
                <a:noFill/>
              </a:ln>
              <a:solidFill>
                <a:srgbClr val="FFFFFF"/>
              </a:solidFill>
              <a:effectLst/>
              <a:uLnTx/>
              <a:uFillTx/>
              <a:latin typeface="Kosher-Normal" pitchFamily="24" charset="0"/>
              <a:ea typeface="ＭＳ Ｐゴシック" charset="-128"/>
              <a:cs typeface="ＭＳ Ｐゴシック" charset="-128"/>
            </a:endParaRPr>
          </a:p>
        </p:txBody>
      </p:sp>
      <p:sp>
        <p:nvSpPr>
          <p:cNvPr id="1035" name="Rectangle 10"/>
          <p:cNvSpPr>
            <a:spLocks noChangeArrowheads="1"/>
          </p:cNvSpPr>
          <p:nvPr/>
        </p:nvSpPr>
        <p:spPr bwMode="auto">
          <a:xfrm>
            <a:off x="2019300" y="2062163"/>
            <a:ext cx="3886200" cy="1244600"/>
          </a:xfrm>
          <a:prstGeom prst="rect">
            <a:avLst/>
          </a:prstGeom>
          <a:gradFill rotWithShape="0">
            <a:gsLst>
              <a:gs pos="0">
                <a:srgbClr val="CF0E30"/>
              </a:gs>
              <a:gs pos="100000">
                <a:srgbClr val="3E040E"/>
              </a:gs>
            </a:gsLst>
            <a:lin ang="0" scaled="1"/>
          </a:gradFill>
          <a:ln w="12700">
            <a:solidFill>
              <a:srgbClr val="372000"/>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itchFamily="18" charset="0"/>
              <a:ea typeface="MS PGothic" pitchFamily="34" charset="-128"/>
              <a:cs typeface="+mn-cs"/>
            </a:endParaRPr>
          </a:p>
        </p:txBody>
      </p:sp>
      <p:sp>
        <p:nvSpPr>
          <p:cNvPr id="1036" name="Rectangle 11"/>
          <p:cNvSpPr>
            <a:spLocks noChangeArrowheads="1"/>
          </p:cNvSpPr>
          <p:nvPr/>
        </p:nvSpPr>
        <p:spPr bwMode="auto">
          <a:xfrm>
            <a:off x="3048000" y="4462463"/>
            <a:ext cx="2857500" cy="1181100"/>
          </a:xfrm>
          <a:prstGeom prst="rect">
            <a:avLst/>
          </a:prstGeom>
          <a:gradFill rotWithShape="0">
            <a:gsLst>
              <a:gs pos="0">
                <a:srgbClr val="1B3900"/>
              </a:gs>
              <a:gs pos="100000">
                <a:srgbClr val="438E00"/>
              </a:gs>
            </a:gsLst>
            <a:lin ang="21180000"/>
          </a:gradFill>
          <a:ln w="12700">
            <a:solidFill>
              <a:srgbClr val="000000"/>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itchFamily="18" charset="0"/>
              <a:ea typeface="MS PGothic" pitchFamily="34" charset="-128"/>
              <a:cs typeface="+mn-cs"/>
            </a:endParaRPr>
          </a:p>
        </p:txBody>
      </p:sp>
      <p:sp>
        <p:nvSpPr>
          <p:cNvPr id="1037" name="Rectangle 12"/>
          <p:cNvSpPr>
            <a:spLocks noChangeArrowheads="1"/>
          </p:cNvSpPr>
          <p:nvPr/>
        </p:nvSpPr>
        <p:spPr bwMode="auto">
          <a:xfrm>
            <a:off x="1879600" y="5656263"/>
            <a:ext cx="3949700" cy="609600"/>
          </a:xfrm>
          <a:prstGeom prst="rect">
            <a:avLst/>
          </a:prstGeom>
          <a:gradFill rotWithShape="0">
            <a:gsLst>
              <a:gs pos="0">
                <a:srgbClr val="474747"/>
              </a:gs>
              <a:gs pos="100000">
                <a:srgbClr val="000000"/>
              </a:gs>
            </a:gsLst>
            <a:lin ang="0" scaled="1"/>
          </a:gradFill>
          <a:ln w="12700">
            <a:solidFill>
              <a:srgbClr val="000000"/>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itchFamily="18" charset="0"/>
              <a:ea typeface="MS PGothic" pitchFamily="34" charset="-128"/>
              <a:cs typeface="+mn-cs"/>
            </a:endParaRPr>
          </a:p>
        </p:txBody>
      </p:sp>
      <p:sp>
        <p:nvSpPr>
          <p:cNvPr id="104461" name="Rectangle 13"/>
          <p:cNvSpPr>
            <a:spLocks noChangeArrowheads="1"/>
          </p:cNvSpPr>
          <p:nvPr/>
        </p:nvSpPr>
        <p:spPr bwMode="auto">
          <a:xfrm>
            <a:off x="2035175" y="2166938"/>
            <a:ext cx="2663825" cy="366712"/>
          </a:xfrm>
          <a:prstGeom prst="rect">
            <a:avLst/>
          </a:prstGeom>
          <a:noFill/>
          <a:ln w="12700">
            <a:noFill/>
            <a:miter lim="800000"/>
            <a:headEnd/>
            <a:tailEnd/>
          </a:ln>
          <a:effectLst/>
        </p:spPr>
        <p:txBody>
          <a:bodyPr lIns="90488" tIns="44450" rIns="90488" bIns="4445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ar-JO" sz="1800" b="1" i="0" u="none" strike="noStrike" kern="1200" cap="none" spc="0" normalizeH="0" baseline="0" noProof="0" dirty="0">
                <a:ln>
                  <a:noFill/>
                </a:ln>
                <a:solidFill>
                  <a:srgbClr val="FFFFFF"/>
                </a:solidFill>
                <a:effectLst/>
                <a:uLnTx/>
                <a:uFillTx/>
                <a:latin typeface="Kosher-Normal" charset="0"/>
                <a:ea typeface="ＭＳ Ｐゴシック" charset="0"/>
                <a:cs typeface="Kosher-Normal" charset="0"/>
              </a:rPr>
              <a:t>عهد الأرض</a:t>
            </a:r>
            <a:endParaRPr kumimoji="0" lang="en-US" sz="1800" b="1" i="0" u="none" strike="noStrike" kern="1200" cap="none" spc="0" normalizeH="0" baseline="0" noProof="0" dirty="0">
              <a:ln>
                <a:noFill/>
              </a:ln>
              <a:solidFill>
                <a:srgbClr val="FFFFFF"/>
              </a:solidFill>
              <a:effectLst/>
              <a:uLnTx/>
              <a:uFillTx/>
              <a:latin typeface="Kosher-Normal" charset="0"/>
              <a:ea typeface="ＭＳ Ｐゴシック" charset="0"/>
              <a:cs typeface="Kosher-Normal" charset="0"/>
            </a:endParaRPr>
          </a:p>
        </p:txBody>
      </p:sp>
      <p:sp>
        <p:nvSpPr>
          <p:cNvPr id="1123341" name="Rectangle 14"/>
          <p:cNvSpPr>
            <a:spLocks noChangeArrowheads="1"/>
          </p:cNvSpPr>
          <p:nvPr/>
        </p:nvSpPr>
        <p:spPr bwMode="auto">
          <a:xfrm>
            <a:off x="2400300" y="3268663"/>
            <a:ext cx="3505200" cy="1181100"/>
          </a:xfrm>
          <a:prstGeom prst="rect">
            <a:avLst/>
          </a:prstGeom>
          <a:solidFill>
            <a:schemeClr val="accent5">
              <a:lumMod val="25000"/>
            </a:schemeClr>
          </a:solidFill>
          <a:ln w="12700">
            <a:solidFill>
              <a:srgbClr val="000000"/>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charset="0"/>
              <a:ea typeface="ＭＳ Ｐゴシック" charset="0"/>
              <a:cs typeface="ＭＳ Ｐゴシック" charset="0"/>
            </a:endParaRPr>
          </a:p>
        </p:txBody>
      </p:sp>
      <p:sp>
        <p:nvSpPr>
          <p:cNvPr id="104463" name="Rectangle 15"/>
          <p:cNvSpPr>
            <a:spLocks noChangeArrowheads="1"/>
          </p:cNvSpPr>
          <p:nvPr/>
        </p:nvSpPr>
        <p:spPr bwMode="auto">
          <a:xfrm>
            <a:off x="2581275" y="3335338"/>
            <a:ext cx="3065463" cy="366712"/>
          </a:xfrm>
          <a:prstGeom prst="rect">
            <a:avLst/>
          </a:prstGeom>
          <a:noFill/>
          <a:ln w="12700">
            <a:noFill/>
            <a:miter lim="800000"/>
            <a:headEnd/>
            <a:tailEnd/>
          </a:ln>
          <a:effectLst/>
        </p:spPr>
        <p:txBody>
          <a:bodyPr lIns="90488" tIns="44450" rIns="90488" bIns="4445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ar-JO" sz="1800" b="1" i="0" u="none" strike="noStrike" kern="1200" cap="none" spc="0" normalizeH="0" baseline="0" noProof="0" dirty="0">
                <a:ln>
                  <a:noFill/>
                </a:ln>
                <a:solidFill>
                  <a:srgbClr val="FFFFFF"/>
                </a:solidFill>
                <a:effectLst/>
                <a:uLnTx/>
                <a:uFillTx/>
                <a:latin typeface="Kosher-Normal" charset="0"/>
                <a:ea typeface="ＭＳ Ｐゴシック" charset="0"/>
                <a:cs typeface="Kosher-Normal" charset="0"/>
              </a:rPr>
              <a:t>العهد الداوودي</a:t>
            </a:r>
            <a:endParaRPr kumimoji="0" lang="en-US" sz="1800" b="1" i="0" u="none" strike="noStrike" kern="1200" cap="none" spc="0" normalizeH="0" baseline="0" noProof="0" dirty="0">
              <a:ln>
                <a:noFill/>
              </a:ln>
              <a:solidFill>
                <a:srgbClr val="FFFFFF"/>
              </a:solidFill>
              <a:effectLst/>
              <a:uLnTx/>
              <a:uFillTx/>
              <a:latin typeface="Kosher-Normal" charset="0"/>
              <a:ea typeface="ＭＳ Ｐゴシック" charset="0"/>
              <a:cs typeface="Kosher-Normal" charset="0"/>
            </a:endParaRPr>
          </a:p>
        </p:txBody>
      </p:sp>
      <p:sp>
        <p:nvSpPr>
          <p:cNvPr id="104464" name="Rectangle 16"/>
          <p:cNvSpPr>
            <a:spLocks noChangeArrowheads="1"/>
          </p:cNvSpPr>
          <p:nvPr/>
        </p:nvSpPr>
        <p:spPr bwMode="auto">
          <a:xfrm>
            <a:off x="3140075" y="4443413"/>
            <a:ext cx="2513013" cy="366712"/>
          </a:xfrm>
          <a:prstGeom prst="rect">
            <a:avLst/>
          </a:prstGeom>
          <a:noFill/>
          <a:ln w="12700">
            <a:noFill/>
            <a:miter lim="800000"/>
            <a:headEnd/>
            <a:tailEnd/>
          </a:ln>
          <a:effectLst/>
        </p:spPr>
        <p:txBody>
          <a:bodyPr lIns="90488" tIns="44450" rIns="90488" bIns="4445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ar-JO" sz="1800" b="1" i="0" u="none" strike="noStrike" kern="1200" cap="none" spc="0" normalizeH="0" baseline="0" noProof="0" dirty="0">
                <a:ln>
                  <a:noFill/>
                </a:ln>
                <a:solidFill>
                  <a:srgbClr val="FFFFFF"/>
                </a:solidFill>
                <a:effectLst/>
                <a:uLnTx/>
                <a:uFillTx/>
                <a:latin typeface="Kosher-Normal" charset="0"/>
                <a:ea typeface="ＭＳ Ｐゴシック" charset="0"/>
                <a:cs typeface="Kosher-Normal" charset="0"/>
              </a:rPr>
              <a:t>العهد الجديد</a:t>
            </a:r>
            <a:endParaRPr kumimoji="0" lang="en-US" sz="1800" b="1" i="0" u="none" strike="noStrike" kern="1200" cap="none" spc="0" normalizeH="0" baseline="0" noProof="0" dirty="0">
              <a:ln>
                <a:noFill/>
              </a:ln>
              <a:solidFill>
                <a:srgbClr val="FFFFFF"/>
              </a:solidFill>
              <a:effectLst/>
              <a:uLnTx/>
              <a:uFillTx/>
              <a:latin typeface="Kosher-Normal" charset="0"/>
              <a:ea typeface="ＭＳ Ｐゴシック" charset="0"/>
              <a:cs typeface="Kosher-Normal" charset="0"/>
            </a:endParaRPr>
          </a:p>
        </p:txBody>
      </p:sp>
      <p:sp>
        <p:nvSpPr>
          <p:cNvPr id="104465" name="Rectangle 17"/>
          <p:cNvSpPr>
            <a:spLocks noChangeArrowheads="1"/>
          </p:cNvSpPr>
          <p:nvPr/>
        </p:nvSpPr>
        <p:spPr bwMode="auto">
          <a:xfrm>
            <a:off x="1958975" y="5662613"/>
            <a:ext cx="3503613" cy="366712"/>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ar-JO" sz="1800" b="0" i="0" u="none" strike="noStrike" kern="1200" cap="none" spc="0" normalizeH="0" baseline="0" noProof="0" dirty="0">
                <a:ln>
                  <a:noFill/>
                </a:ln>
                <a:solidFill>
                  <a:srgbClr val="FFFFFF"/>
                </a:solidFill>
                <a:effectLst/>
                <a:uLnTx/>
                <a:uFillTx/>
                <a:latin typeface="Kosher-Normal"/>
                <a:ea typeface="ＭＳ Ｐゴシック" charset="-128"/>
                <a:cs typeface="Kosher-Normal"/>
              </a:rPr>
              <a:t>العهد الموسوي</a:t>
            </a:r>
            <a:endParaRPr kumimoji="0" lang="en-US" sz="1800" b="0" i="0" u="none" strike="noStrike" kern="1200" cap="none" spc="0" normalizeH="0" baseline="0" noProof="0" dirty="0">
              <a:ln>
                <a:noFill/>
              </a:ln>
              <a:solidFill>
                <a:srgbClr val="FFFFFF"/>
              </a:solidFill>
              <a:effectLst/>
              <a:uLnTx/>
              <a:uFillTx/>
              <a:latin typeface="Kosher-Normal"/>
              <a:ea typeface="ＭＳ Ｐゴシック" charset="-128"/>
              <a:cs typeface="Kosher-Normal"/>
            </a:endParaRPr>
          </a:p>
        </p:txBody>
      </p:sp>
      <p:grpSp>
        <p:nvGrpSpPr>
          <p:cNvPr id="1043" name="Group 18"/>
          <p:cNvGrpSpPr>
            <a:grpSpLocks/>
          </p:cNvGrpSpPr>
          <p:nvPr/>
        </p:nvGrpSpPr>
        <p:grpSpPr bwMode="auto">
          <a:xfrm>
            <a:off x="5721350" y="1336675"/>
            <a:ext cx="165100" cy="279400"/>
            <a:chOff x="3584" y="867"/>
            <a:chExt cx="104" cy="176"/>
          </a:xfrm>
        </p:grpSpPr>
        <p:sp>
          <p:nvSpPr>
            <p:cNvPr id="1130" name="Line 19"/>
            <p:cNvSpPr>
              <a:spLocks noChangeShapeType="1"/>
            </p:cNvSpPr>
            <p:nvPr/>
          </p:nvSpPr>
          <p:spPr bwMode="auto">
            <a:xfrm>
              <a:off x="3640" y="867"/>
              <a:ext cx="0" cy="176"/>
            </a:xfrm>
            <a:prstGeom prst="line">
              <a:avLst/>
            </a:prstGeom>
            <a:noFill/>
            <a:ln w="50800">
              <a:solidFill>
                <a:srgbClr val="CF0E30"/>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itchFamily="34" charset="0"/>
                <a:ea typeface="MS PGothic" pitchFamily="34" charset="-128"/>
                <a:cs typeface="+mn-cs"/>
              </a:endParaRPr>
            </a:p>
          </p:txBody>
        </p:sp>
        <p:sp>
          <p:nvSpPr>
            <p:cNvPr id="1131" name="Line 20"/>
            <p:cNvSpPr>
              <a:spLocks noChangeShapeType="1"/>
            </p:cNvSpPr>
            <p:nvPr/>
          </p:nvSpPr>
          <p:spPr bwMode="auto">
            <a:xfrm>
              <a:off x="3584" y="923"/>
              <a:ext cx="104" cy="0"/>
            </a:xfrm>
            <a:prstGeom prst="line">
              <a:avLst/>
            </a:prstGeom>
            <a:noFill/>
            <a:ln w="50800">
              <a:solidFill>
                <a:srgbClr val="CF0E30"/>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itchFamily="34" charset="0"/>
                <a:ea typeface="MS PGothic" pitchFamily="34" charset="-128"/>
                <a:cs typeface="+mn-cs"/>
              </a:endParaRPr>
            </a:p>
          </p:txBody>
        </p:sp>
      </p:grpSp>
      <p:sp>
        <p:nvSpPr>
          <p:cNvPr id="104469" name="Rectangle 21"/>
          <p:cNvSpPr>
            <a:spLocks noChangeArrowheads="1"/>
          </p:cNvSpPr>
          <p:nvPr/>
        </p:nvSpPr>
        <p:spPr bwMode="auto">
          <a:xfrm>
            <a:off x="1752600" y="947738"/>
            <a:ext cx="1806575" cy="582211"/>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عهود الله مع إبراهيم لإعادة تأسيس حكم الإنسان من خلال إسرائيل كمملكة كهنة</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تك 12 : 1 – 3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خر 19 : 6 </a:t>
            </a:r>
            <a:endParaRPr kumimoji="0" lang="en-US"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endParaRPr>
          </a:p>
        </p:txBody>
      </p:sp>
      <p:sp>
        <p:nvSpPr>
          <p:cNvPr id="104470" name="Rectangle 22"/>
          <p:cNvSpPr>
            <a:spLocks noChangeArrowheads="1"/>
          </p:cNvSpPr>
          <p:nvPr/>
        </p:nvSpPr>
        <p:spPr bwMode="auto">
          <a:xfrm>
            <a:off x="79375" y="730250"/>
            <a:ext cx="854402" cy="274434"/>
          </a:xfrm>
          <a:prstGeom prst="rect">
            <a:avLst/>
          </a:prstGeom>
          <a:noFill/>
          <a:ln w="12700">
            <a:noFill/>
            <a:miter lim="800000"/>
            <a:headEnd/>
            <a:tailEnd/>
          </a:ln>
          <a:effectLst/>
        </p:spPr>
        <p:txBody>
          <a:bodyPr wrap="none"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ar-JO" sz="1200" b="1" i="0" u="none" strike="noStrike" kern="1200" cap="none" spc="0" normalizeH="0" baseline="0" noProof="0" dirty="0">
                <a:ln>
                  <a:noFill/>
                </a:ln>
                <a:solidFill>
                  <a:srgbClr val="FFA040"/>
                </a:solidFill>
                <a:effectLst>
                  <a:outerShdw blurRad="38100" dist="38100" dir="2700000" algn="tl">
                    <a:srgbClr val="000000"/>
                  </a:outerShdw>
                </a:effectLst>
                <a:uLnTx/>
                <a:uFillTx/>
                <a:latin typeface="Arial" charset="0"/>
                <a:ea typeface="ＭＳ Ｐゴシック" charset="0"/>
                <a:cs typeface="Arial" charset="0"/>
              </a:rPr>
              <a:t>تعليم الملكوت</a:t>
            </a:r>
            <a:endParaRPr kumimoji="0" lang="en-US" sz="1200" b="1" i="0" u="none" strike="noStrike" kern="1200" cap="none" spc="0" normalizeH="0" baseline="0" noProof="0" dirty="0">
              <a:ln>
                <a:noFill/>
              </a:ln>
              <a:solidFill>
                <a:srgbClr val="FFA040"/>
              </a:solidFill>
              <a:effectLst>
                <a:outerShdw blurRad="38100" dist="38100" dir="2700000" algn="tl">
                  <a:srgbClr val="000000"/>
                </a:outerShdw>
              </a:effectLst>
              <a:uLnTx/>
              <a:uFillTx/>
              <a:latin typeface="Arial" charset="0"/>
              <a:ea typeface="ＭＳ Ｐゴシック" charset="0"/>
              <a:cs typeface="Arial" charset="0"/>
            </a:endParaRPr>
          </a:p>
        </p:txBody>
      </p:sp>
      <p:sp>
        <p:nvSpPr>
          <p:cNvPr id="1046" name="Line 23"/>
          <p:cNvSpPr>
            <a:spLocks noChangeShapeType="1"/>
          </p:cNvSpPr>
          <p:nvPr/>
        </p:nvSpPr>
        <p:spPr bwMode="auto">
          <a:xfrm>
            <a:off x="695325" y="1109663"/>
            <a:ext cx="0" cy="406400"/>
          </a:xfrm>
          <a:prstGeom prst="line">
            <a:avLst/>
          </a:prstGeom>
          <a:noFill/>
          <a:ln w="12700">
            <a:solidFill>
              <a:schemeClr val="accent1"/>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itchFamily="34" charset="0"/>
              <a:ea typeface="MS PGothic" pitchFamily="34" charset="-128"/>
              <a:cs typeface="+mn-cs"/>
            </a:endParaRPr>
          </a:p>
        </p:txBody>
      </p:sp>
      <p:sp>
        <p:nvSpPr>
          <p:cNvPr id="1047" name="Freeform 24"/>
          <p:cNvSpPr>
            <a:spLocks/>
          </p:cNvSpPr>
          <p:nvPr/>
        </p:nvSpPr>
        <p:spPr bwMode="auto">
          <a:xfrm>
            <a:off x="635000" y="1449388"/>
            <a:ext cx="122238" cy="179387"/>
          </a:xfrm>
          <a:custGeom>
            <a:avLst/>
            <a:gdLst>
              <a:gd name="T0" fmla="*/ 2147483647 w 77"/>
              <a:gd name="T1" fmla="*/ 2147483647 h 113"/>
              <a:gd name="T2" fmla="*/ 0 w 77"/>
              <a:gd name="T3" fmla="*/ 0 h 113"/>
              <a:gd name="T4" fmla="*/ 2147483647 w 77"/>
              <a:gd name="T5" fmla="*/ 2147483647 h 113"/>
              <a:gd name="T6" fmla="*/ 2147483647 w 77"/>
              <a:gd name="T7" fmla="*/ 0 h 113"/>
              <a:gd name="T8" fmla="*/ 2147483647 w 77"/>
              <a:gd name="T9" fmla="*/ 2147483647 h 113"/>
              <a:gd name="T10" fmla="*/ 0 60000 65536"/>
              <a:gd name="T11" fmla="*/ 0 60000 65536"/>
              <a:gd name="T12" fmla="*/ 0 60000 65536"/>
              <a:gd name="T13" fmla="*/ 0 60000 65536"/>
              <a:gd name="T14" fmla="*/ 0 60000 65536"/>
              <a:gd name="T15" fmla="*/ 0 w 77"/>
              <a:gd name="T16" fmla="*/ 0 h 113"/>
              <a:gd name="T17" fmla="*/ 77 w 77"/>
              <a:gd name="T18" fmla="*/ 113 h 113"/>
            </a:gdLst>
            <a:ahLst/>
            <a:cxnLst>
              <a:cxn ang="T10">
                <a:pos x="T0" y="T1"/>
              </a:cxn>
              <a:cxn ang="T11">
                <a:pos x="T2" y="T3"/>
              </a:cxn>
              <a:cxn ang="T12">
                <a:pos x="T4" y="T5"/>
              </a:cxn>
              <a:cxn ang="T13">
                <a:pos x="T6" y="T7"/>
              </a:cxn>
              <a:cxn ang="T14">
                <a:pos x="T8" y="T9"/>
              </a:cxn>
            </a:cxnLst>
            <a:rect l="T15" t="T16" r="T17" b="T18"/>
            <a:pathLst>
              <a:path w="77" h="113">
                <a:moveTo>
                  <a:pt x="38" y="37"/>
                </a:moveTo>
                <a:lnTo>
                  <a:pt x="0" y="0"/>
                </a:lnTo>
                <a:lnTo>
                  <a:pt x="38" y="112"/>
                </a:lnTo>
                <a:lnTo>
                  <a:pt x="76" y="0"/>
                </a:lnTo>
                <a:lnTo>
                  <a:pt x="38" y="37"/>
                </a:lnTo>
              </a:path>
            </a:pathLst>
          </a:custGeom>
          <a:solidFill>
            <a:schemeClr val="accent1"/>
          </a:solidFill>
          <a:ln w="12700" cap="rnd">
            <a:solidFill>
              <a:schemeClr val="accent1"/>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itchFamily="34" charset="0"/>
              <a:ea typeface="MS PGothic" pitchFamily="34" charset="-128"/>
              <a:cs typeface="+mn-cs"/>
            </a:endParaRPr>
          </a:p>
        </p:txBody>
      </p:sp>
      <p:sp>
        <p:nvSpPr>
          <p:cNvPr id="104473" name="Rectangle 25"/>
          <p:cNvSpPr>
            <a:spLocks noChangeArrowheads="1"/>
          </p:cNvSpPr>
          <p:nvPr/>
        </p:nvSpPr>
        <p:spPr bwMode="auto">
          <a:xfrm>
            <a:off x="222250" y="1614488"/>
            <a:ext cx="881063" cy="335989"/>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سقوط الإنسان</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تك 3</a:t>
            </a:r>
            <a:endParaRPr kumimoji="0" lang="en-US"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endParaRPr>
          </a:p>
        </p:txBody>
      </p:sp>
      <p:sp>
        <p:nvSpPr>
          <p:cNvPr id="104474" name="Rectangle 26"/>
          <p:cNvSpPr>
            <a:spLocks noChangeArrowheads="1"/>
          </p:cNvSpPr>
          <p:nvPr/>
        </p:nvSpPr>
        <p:spPr bwMode="auto">
          <a:xfrm>
            <a:off x="3379788" y="947738"/>
            <a:ext cx="1304925" cy="459100"/>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فشل إسرائيل في الشهادة للأمم كمملكة كهنة أدين من خلال السبي تحت حكم أجنبي</a:t>
            </a:r>
            <a:endParaRPr kumimoji="0" lang="en-US"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endParaRPr>
          </a:p>
        </p:txBody>
      </p:sp>
      <p:sp>
        <p:nvSpPr>
          <p:cNvPr id="104475" name="Rectangle 27"/>
          <p:cNvSpPr>
            <a:spLocks noChangeArrowheads="1"/>
          </p:cNvSpPr>
          <p:nvPr/>
        </p:nvSpPr>
        <p:spPr bwMode="auto">
          <a:xfrm>
            <a:off x="3588973" y="4740275"/>
            <a:ext cx="1091646" cy="828432"/>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إر 31 : 31 – 34 يعد :</a:t>
            </a:r>
            <a:endPar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endParaRPr>
          </a:p>
          <a:p>
            <a:pPr marL="0" marR="0" lvl="0" indent="0" algn="ctr" defTabSz="914400" rtl="0" eaLnBrk="0" fontAlgn="base" latinLnBrk="0" hangingPunct="0">
              <a:lnSpc>
                <a:spcPct val="100000"/>
              </a:lnSpc>
              <a:spcBef>
                <a:spcPct val="0"/>
              </a:spcBef>
              <a:spcAft>
                <a:spcPct val="0"/>
              </a:spcAft>
              <a:buClrTx/>
              <a:buSzPct val="100000"/>
              <a:buFontTx/>
              <a:buNone/>
              <a:tabLst/>
              <a:defRPr/>
            </a:pPr>
            <a:r>
              <a:rPr kumimoji="0" lang="ar-JO"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 الغفران</a:t>
            </a:r>
            <a:endPar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endParaRPr>
          </a:p>
          <a:p>
            <a:pPr marL="0" marR="0" lvl="0" indent="0" algn="ctr" defTabSz="914400" rtl="0" eaLnBrk="0" fontAlgn="base" latinLnBrk="0" hangingPunct="0">
              <a:lnSpc>
                <a:spcPct val="100000"/>
              </a:lnSpc>
              <a:spcBef>
                <a:spcPct val="0"/>
              </a:spcBef>
              <a:spcAft>
                <a:spcPct val="0"/>
              </a:spcAft>
              <a:buClrTx/>
              <a:buSzPct val="100000"/>
              <a:buFontTx/>
              <a:buNone/>
              <a:tabLst/>
              <a:defRPr/>
            </a:pPr>
            <a:r>
              <a:rPr kumimoji="0" lang="ar-JO"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 سكنى الروح</a:t>
            </a:r>
          </a:p>
          <a:p>
            <a:pPr marL="0" marR="0" lvl="0" indent="0" algn="ctr" defTabSz="914400" rtl="0" eaLnBrk="0" fontAlgn="base" latinLnBrk="0" hangingPunct="0">
              <a:lnSpc>
                <a:spcPct val="100000"/>
              </a:lnSpc>
              <a:spcBef>
                <a:spcPct val="0"/>
              </a:spcBef>
              <a:spcAft>
                <a:spcPct val="0"/>
              </a:spcAft>
              <a:buClrTx/>
              <a:buSzPct val="100000"/>
              <a:buFontTx/>
              <a:buNone/>
              <a:tabLst/>
              <a:defRPr/>
            </a:pPr>
            <a:r>
              <a:rPr kumimoji="0" lang="ar-JO"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 قلب و فكر و طبيعة جديدة</a:t>
            </a:r>
            <a:endPar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endParaRPr>
          </a:p>
          <a:p>
            <a:pPr marL="0" marR="0" lvl="0" indent="0" algn="ctr" defTabSz="914400" rtl="0" eaLnBrk="0" fontAlgn="base" latinLnBrk="0" hangingPunct="0">
              <a:lnSpc>
                <a:spcPct val="100000"/>
              </a:lnSpc>
              <a:spcBef>
                <a:spcPct val="0"/>
              </a:spcBef>
              <a:spcAft>
                <a:spcPct val="0"/>
              </a:spcAft>
              <a:buClrTx/>
              <a:buSzPct val="100000"/>
              <a:buFontTx/>
              <a:buNone/>
              <a:tabLst/>
              <a:defRPr/>
            </a:pPr>
            <a:r>
              <a:rPr kumimoji="0" lang="ar-JO"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 لم شمل إسرائيل و يهوذا</a:t>
            </a:r>
            <a:endPar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endParaRPr>
          </a:p>
          <a:p>
            <a:pPr marL="0" marR="0" lvl="0" indent="0" algn="ctr" defTabSz="914400" rtl="0" eaLnBrk="0" fontAlgn="base" latinLnBrk="0" hangingPunct="0">
              <a:lnSpc>
                <a:spcPct val="100000"/>
              </a:lnSpc>
              <a:spcBef>
                <a:spcPct val="0"/>
              </a:spcBef>
              <a:spcAft>
                <a:spcPct val="0"/>
              </a:spcAft>
              <a:buClrTx/>
              <a:buSzPct val="100000"/>
              <a:buFontTx/>
              <a:buNone/>
              <a:tabLst/>
              <a:defRPr/>
            </a:pPr>
            <a:r>
              <a:rPr kumimoji="0" lang="ar-JO"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 لا داعي للكرازة</a:t>
            </a:r>
            <a:endPar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endParaRPr>
          </a:p>
        </p:txBody>
      </p:sp>
      <p:sp>
        <p:nvSpPr>
          <p:cNvPr id="104476" name="Rectangle 28"/>
          <p:cNvSpPr>
            <a:spLocks noChangeArrowheads="1"/>
          </p:cNvSpPr>
          <p:nvPr/>
        </p:nvSpPr>
        <p:spPr bwMode="auto">
          <a:xfrm>
            <a:off x="3000364" y="3632200"/>
            <a:ext cx="2571768" cy="705321"/>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2 صم 7 : 12 يعد بالإزدهار الدائم :</a:t>
            </a:r>
          </a:p>
          <a:p>
            <a:pPr marL="0" marR="0" lvl="0" indent="0" algn="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 أبناء (بيت لا يزول)</a:t>
            </a:r>
          </a:p>
          <a:p>
            <a:pPr marL="0" marR="0" lvl="0" indent="0" algn="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 مملكة (سلالة حاكمة سياسياً)</a:t>
            </a:r>
          </a:p>
          <a:p>
            <a:pPr marL="0" marR="0" lvl="0" indent="0" algn="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 عرش (حق الحكم من خلال النسل)</a:t>
            </a:r>
          </a:p>
          <a:p>
            <a:pPr marL="0" marR="0" lvl="0" indent="0" algn="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 الهيكل (الإبن سيبنيه)</a:t>
            </a:r>
            <a:endPar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endParaRPr>
          </a:p>
        </p:txBody>
      </p:sp>
      <p:sp>
        <p:nvSpPr>
          <p:cNvPr id="104477" name="Rectangle 29"/>
          <p:cNvSpPr>
            <a:spLocks noChangeArrowheads="1"/>
          </p:cNvSpPr>
          <p:nvPr/>
        </p:nvSpPr>
        <p:spPr bwMode="auto">
          <a:xfrm>
            <a:off x="2301875" y="2479675"/>
            <a:ext cx="3200400" cy="582211"/>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تك 15 : 18 ( قارن مع تث 30 : 1 – 10 ) يعد :</a:t>
            </a:r>
          </a:p>
          <a:p>
            <a:pPr marL="0" marR="0" lvl="0" indent="0" algn="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 الأرض من وادي مصر إلى نهر الفرات (أش 27 : 12)</a:t>
            </a:r>
          </a:p>
          <a:p>
            <a:pPr marL="0" marR="0" lvl="0" indent="0" algn="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 امتلاك أبدي للأرض (تك 17 : 8) بعد السبي و التجديد</a:t>
            </a:r>
          </a:p>
          <a:p>
            <a:pPr marL="0" marR="0" lvl="0" indent="0" algn="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 بركة العالم أجمع من خلال الأرض (أش 14 : 1-2)</a:t>
            </a:r>
            <a:endPar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endParaRPr>
          </a:p>
        </p:txBody>
      </p:sp>
      <p:sp>
        <p:nvSpPr>
          <p:cNvPr id="104478" name="Rectangle 30"/>
          <p:cNvSpPr>
            <a:spLocks noChangeArrowheads="1"/>
          </p:cNvSpPr>
          <p:nvPr/>
        </p:nvSpPr>
        <p:spPr bwMode="auto">
          <a:xfrm>
            <a:off x="5867400" y="955675"/>
            <a:ext cx="1011238" cy="459100"/>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وسع يسوع ملكوته بشكل غامض للكنيسة</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مت 13 </a:t>
            </a:r>
            <a:endParaRPr kumimoji="0" lang="en-US"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endParaRPr>
          </a:p>
        </p:txBody>
      </p:sp>
      <p:sp>
        <p:nvSpPr>
          <p:cNvPr id="104479" name="Rectangle 31"/>
          <p:cNvSpPr>
            <a:spLocks noChangeArrowheads="1"/>
          </p:cNvSpPr>
          <p:nvPr/>
        </p:nvSpPr>
        <p:spPr bwMode="auto">
          <a:xfrm>
            <a:off x="4675188" y="947738"/>
            <a:ext cx="1076325" cy="582211"/>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رفضت إسرائيل عرض المسيا بخصوص الملكوت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مت 12 : 41 – 42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مت 23 : 37 – 39 </a:t>
            </a:r>
            <a:endParaRPr kumimoji="0" lang="en-US"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endParaRPr>
          </a:p>
        </p:txBody>
      </p:sp>
      <p:sp>
        <p:nvSpPr>
          <p:cNvPr id="104480" name="Rectangle 32"/>
          <p:cNvSpPr>
            <a:spLocks noChangeArrowheads="1"/>
          </p:cNvSpPr>
          <p:nvPr/>
        </p:nvSpPr>
        <p:spPr bwMode="auto">
          <a:xfrm>
            <a:off x="6732588" y="949325"/>
            <a:ext cx="1076325" cy="459100"/>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أخاف يسوع أعداء اسرائيل  و الأمة آمنت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رو 11 : 26 – 27 </a:t>
            </a:r>
            <a:endParaRPr kumimoji="0" lang="en-US"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endParaRPr>
          </a:p>
        </p:txBody>
      </p:sp>
      <p:sp>
        <p:nvSpPr>
          <p:cNvPr id="1056" name="AutoShape 33"/>
          <p:cNvSpPr>
            <a:spLocks noChangeArrowheads="1"/>
          </p:cNvSpPr>
          <p:nvPr/>
        </p:nvSpPr>
        <p:spPr bwMode="auto">
          <a:xfrm rot="-5400000">
            <a:off x="5881688" y="1463675"/>
            <a:ext cx="228600" cy="76200"/>
          </a:xfrm>
          <a:prstGeom prst="rightArrow">
            <a:avLst>
              <a:gd name="adj1" fmla="val 50000"/>
              <a:gd name="adj2" fmla="val 150014"/>
            </a:avLst>
          </a:prstGeom>
          <a:solidFill>
            <a:schemeClr val="accent1"/>
          </a:solidFill>
          <a:ln w="9525">
            <a:no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itchFamily="34" charset="0"/>
              <a:ea typeface="MS PGothic" pitchFamily="34" charset="-128"/>
              <a:cs typeface="Arial" pitchFamily="34" charset="0"/>
            </a:endParaRPr>
          </a:p>
        </p:txBody>
      </p:sp>
      <p:sp>
        <p:nvSpPr>
          <p:cNvPr id="1057" name="Rectangle 34"/>
          <p:cNvSpPr>
            <a:spLocks noChangeArrowheads="1"/>
          </p:cNvSpPr>
          <p:nvPr/>
        </p:nvSpPr>
        <p:spPr bwMode="auto">
          <a:xfrm>
            <a:off x="5810250" y="4456113"/>
            <a:ext cx="3297238" cy="1193800"/>
          </a:xfrm>
          <a:prstGeom prst="rect">
            <a:avLst/>
          </a:prstGeom>
          <a:gradFill rotWithShape="0">
            <a:gsLst>
              <a:gs pos="0">
                <a:srgbClr val="438E00"/>
              </a:gs>
              <a:gs pos="100000">
                <a:srgbClr val="D9E8CC"/>
              </a:gs>
            </a:gsLst>
            <a:lin ang="0" scaled="1"/>
          </a:gradFill>
          <a:ln w="9525">
            <a:no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itchFamily="18" charset="0"/>
              <a:ea typeface="MS PGothic" pitchFamily="34" charset="-128"/>
              <a:cs typeface="+mn-cs"/>
            </a:endParaRPr>
          </a:p>
        </p:txBody>
      </p:sp>
      <p:sp>
        <p:nvSpPr>
          <p:cNvPr id="1058" name="Rectangle 35"/>
          <p:cNvSpPr>
            <a:spLocks noChangeArrowheads="1"/>
          </p:cNvSpPr>
          <p:nvPr/>
        </p:nvSpPr>
        <p:spPr bwMode="auto">
          <a:xfrm>
            <a:off x="5816600" y="2062163"/>
            <a:ext cx="1981200" cy="1244600"/>
          </a:xfrm>
          <a:prstGeom prst="rect">
            <a:avLst/>
          </a:prstGeom>
          <a:gradFill rotWithShape="0">
            <a:gsLst>
              <a:gs pos="0">
                <a:srgbClr val="3E040E"/>
              </a:gs>
              <a:gs pos="100000">
                <a:srgbClr val="CF0E30"/>
              </a:gs>
            </a:gsLst>
            <a:lin ang="0" scaled="1"/>
          </a:gradFill>
          <a:ln w="12700">
            <a:solidFill>
              <a:srgbClr val="372000"/>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itchFamily="18" charset="0"/>
              <a:ea typeface="MS PGothic" pitchFamily="34" charset="-128"/>
              <a:cs typeface="+mn-cs"/>
            </a:endParaRPr>
          </a:p>
        </p:txBody>
      </p:sp>
      <p:sp>
        <p:nvSpPr>
          <p:cNvPr id="1059" name="Rectangle 36"/>
          <p:cNvSpPr>
            <a:spLocks noChangeArrowheads="1"/>
          </p:cNvSpPr>
          <p:nvPr/>
        </p:nvSpPr>
        <p:spPr bwMode="auto">
          <a:xfrm>
            <a:off x="7720013" y="2063750"/>
            <a:ext cx="1384300" cy="1211263"/>
          </a:xfrm>
          <a:prstGeom prst="rect">
            <a:avLst/>
          </a:prstGeom>
          <a:solidFill>
            <a:srgbClr val="CF0E30"/>
          </a:solidFill>
          <a:ln w="9525">
            <a:no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itchFamily="18" charset="0"/>
              <a:ea typeface="MS PGothic" pitchFamily="34" charset="-128"/>
              <a:cs typeface="+mn-cs"/>
            </a:endParaRPr>
          </a:p>
        </p:txBody>
      </p:sp>
      <p:sp>
        <p:nvSpPr>
          <p:cNvPr id="1060" name="Rectangle 37"/>
          <p:cNvSpPr>
            <a:spLocks noChangeArrowheads="1"/>
          </p:cNvSpPr>
          <p:nvPr/>
        </p:nvSpPr>
        <p:spPr bwMode="auto">
          <a:xfrm>
            <a:off x="5810250" y="3271838"/>
            <a:ext cx="3289300" cy="1312862"/>
          </a:xfrm>
          <a:prstGeom prst="rect">
            <a:avLst/>
          </a:prstGeom>
          <a:gradFill rotWithShape="0">
            <a:gsLst>
              <a:gs pos="0">
                <a:srgbClr val="CFC630"/>
              </a:gs>
              <a:gs pos="100000">
                <a:srgbClr val="FFFFFF"/>
              </a:gs>
            </a:gsLst>
            <a:lin ang="0" scaled="1"/>
          </a:gradFill>
          <a:ln w="9525">
            <a:no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itchFamily="18" charset="0"/>
              <a:ea typeface="MS PGothic" pitchFamily="34" charset="-128"/>
              <a:cs typeface="+mn-cs"/>
            </a:endParaRPr>
          </a:p>
        </p:txBody>
      </p:sp>
      <p:sp>
        <p:nvSpPr>
          <p:cNvPr id="104486" name="Rectangle 38"/>
          <p:cNvSpPr>
            <a:spLocks noChangeArrowheads="1"/>
          </p:cNvSpPr>
          <p:nvPr/>
        </p:nvSpPr>
        <p:spPr bwMode="auto">
          <a:xfrm>
            <a:off x="5818188" y="2479675"/>
            <a:ext cx="1719262" cy="459100"/>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أدينت اسرائيل لرفضها المسيا بالتشتت من الأرض لتسعة عشر قرناً ( 70م – 1948م ) لكنها الآن استردت جزئياً ( حز 37 : 1 – 7 )</a:t>
            </a:r>
            <a:endPar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endParaRPr>
          </a:p>
        </p:txBody>
      </p:sp>
      <p:sp>
        <p:nvSpPr>
          <p:cNvPr id="104487" name="Rectangle 39"/>
          <p:cNvSpPr>
            <a:spLocks noChangeArrowheads="1"/>
          </p:cNvSpPr>
          <p:nvPr/>
        </p:nvSpPr>
        <p:spPr bwMode="auto">
          <a:xfrm>
            <a:off x="5929323" y="3389313"/>
            <a:ext cx="1500198" cy="459100"/>
          </a:xfrm>
          <a:prstGeom prst="rect">
            <a:avLst/>
          </a:prstGeom>
          <a:noFill/>
          <a:ln w="12700">
            <a:noFill/>
            <a:miter lim="800000"/>
            <a:headEnd/>
            <a:tailEnd/>
          </a:ln>
          <a:effectLst>
            <a:outerShdw blurRad="63500" dist="35921" dir="2700000" algn="ctr" rotWithShape="0">
              <a:schemeClr val="tx1">
                <a:alpha val="74998"/>
              </a:schemeClr>
            </a:outerShdw>
          </a:effectLst>
        </p:spPr>
        <p:txBody>
          <a:bodyPr wrap="square"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000000"/>
                </a:solidFill>
                <a:effectLst/>
                <a:uLnTx/>
                <a:uFillTx/>
                <a:latin typeface="Arial" pitchFamily="24" charset="0"/>
                <a:ea typeface="ＭＳ Ｐゴシック" charset="-128"/>
                <a:cs typeface="ＭＳ Ｐゴシック" charset="-128"/>
              </a:rPr>
              <a:t>المسيح هو رأس كنيسته التي هي هيكل روحي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000000"/>
                </a:solidFill>
                <a:effectLst/>
                <a:uLnTx/>
                <a:uFillTx/>
                <a:latin typeface="Arial" pitchFamily="24" charset="0"/>
                <a:ea typeface="ＭＳ Ｐゴシック" charset="-128"/>
                <a:cs typeface="ＭＳ Ｐゴシック" charset="-128"/>
              </a:rPr>
              <a:t>( أف 2 : 19 – 22, 2 كو 6 : 16)</a:t>
            </a:r>
            <a:endParaRPr kumimoji="0" lang="en-US" sz="800" b="1" i="0" u="none" strike="noStrike" kern="1200" cap="none" spc="0" normalizeH="0" baseline="0" noProof="0" dirty="0">
              <a:ln>
                <a:noFill/>
              </a:ln>
              <a:solidFill>
                <a:srgbClr val="000000"/>
              </a:solidFill>
              <a:effectLst/>
              <a:uLnTx/>
              <a:uFillTx/>
              <a:latin typeface="Arial" pitchFamily="24" charset="0"/>
              <a:ea typeface="ＭＳ Ｐゴシック" charset="-128"/>
              <a:cs typeface="ＭＳ Ｐゴシック" charset="-128"/>
            </a:endParaRPr>
          </a:p>
        </p:txBody>
      </p:sp>
      <p:sp>
        <p:nvSpPr>
          <p:cNvPr id="104488" name="Rectangle 40"/>
          <p:cNvSpPr>
            <a:spLocks noChangeArrowheads="1"/>
          </p:cNvSpPr>
          <p:nvPr/>
        </p:nvSpPr>
        <p:spPr bwMode="auto">
          <a:xfrm>
            <a:off x="5935663" y="4740275"/>
            <a:ext cx="1397000" cy="459100"/>
          </a:xfrm>
          <a:prstGeom prst="rect">
            <a:avLst/>
          </a:prstGeom>
          <a:noFill/>
          <a:ln w="12700">
            <a:noFill/>
            <a:miter lim="800000"/>
            <a:headEnd/>
            <a:tailEnd/>
          </a:ln>
          <a:effectLst>
            <a:outerShdw blurRad="63500" dist="35921" dir="2700000" algn="ctr" rotWithShape="0">
              <a:schemeClr val="tx1">
                <a:alpha val="74998"/>
              </a:scheme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000000"/>
                </a:solidFill>
                <a:effectLst/>
                <a:uLnTx/>
                <a:uFillTx/>
                <a:latin typeface="Arial" pitchFamily="24" charset="0"/>
                <a:ea typeface="ＭＳ Ｐゴシック" charset="-128"/>
                <a:cs typeface="ＭＳ Ｐゴシック" charset="-128"/>
              </a:rPr>
              <a:t>تم استبدال العهد الموسوي بالعناصر الثلاثة الأولى من العهد الجديد</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000000"/>
                </a:solidFill>
                <a:effectLst/>
                <a:uLnTx/>
                <a:uFillTx/>
                <a:latin typeface="Arial" pitchFamily="24" charset="0"/>
                <a:ea typeface="ＭＳ Ｐゴシック" charset="-128"/>
                <a:cs typeface="ＭＳ Ｐゴシック" charset="-128"/>
              </a:rPr>
              <a:t>( لو 22 : 20, 2 كو 3 : 6 )</a:t>
            </a:r>
            <a:endParaRPr kumimoji="0" lang="en-US" sz="800" b="1" i="0" u="none" strike="noStrike" kern="1200" cap="none" spc="0" normalizeH="0" baseline="0" noProof="0" dirty="0">
              <a:ln>
                <a:noFill/>
              </a:ln>
              <a:solidFill>
                <a:srgbClr val="000000"/>
              </a:solidFill>
              <a:effectLst/>
              <a:uLnTx/>
              <a:uFillTx/>
              <a:latin typeface="Arial" pitchFamily="24" charset="0"/>
              <a:ea typeface="ＭＳ Ｐゴシック" charset="-128"/>
              <a:cs typeface="ＭＳ Ｐゴシック" charset="-128"/>
            </a:endParaRPr>
          </a:p>
        </p:txBody>
      </p:sp>
      <p:sp>
        <p:nvSpPr>
          <p:cNvPr id="1064" name="AutoShape 41"/>
          <p:cNvSpPr>
            <a:spLocks noChangeArrowheads="1"/>
          </p:cNvSpPr>
          <p:nvPr/>
        </p:nvSpPr>
        <p:spPr bwMode="auto">
          <a:xfrm rot="16200000" flipH="1">
            <a:off x="7583488" y="1476375"/>
            <a:ext cx="228600" cy="76200"/>
          </a:xfrm>
          <a:prstGeom prst="rightArrow">
            <a:avLst>
              <a:gd name="adj1" fmla="val 50000"/>
              <a:gd name="adj2" fmla="val 150014"/>
            </a:avLst>
          </a:prstGeom>
          <a:solidFill>
            <a:schemeClr val="accent1"/>
          </a:solidFill>
          <a:ln w="9525">
            <a:no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itchFamily="34" charset="0"/>
              <a:ea typeface="MS PGothic" pitchFamily="34" charset="-128"/>
              <a:cs typeface="Arial" pitchFamily="34" charset="0"/>
            </a:endParaRPr>
          </a:p>
        </p:txBody>
      </p:sp>
      <p:sp>
        <p:nvSpPr>
          <p:cNvPr id="1065" name="Line 42"/>
          <p:cNvSpPr>
            <a:spLocks noChangeShapeType="1"/>
          </p:cNvSpPr>
          <p:nvPr/>
        </p:nvSpPr>
        <p:spPr bwMode="auto">
          <a:xfrm>
            <a:off x="7707313" y="1649413"/>
            <a:ext cx="0" cy="4038600"/>
          </a:xfrm>
          <a:prstGeom prst="line">
            <a:avLst/>
          </a:prstGeom>
          <a:noFill/>
          <a:ln w="25400">
            <a:solidFill>
              <a:srgbClr val="000000"/>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itchFamily="34" charset="0"/>
              <a:ea typeface="MS PGothic" pitchFamily="34" charset="-128"/>
              <a:cs typeface="+mn-cs"/>
            </a:endParaRPr>
          </a:p>
        </p:txBody>
      </p:sp>
      <p:sp>
        <p:nvSpPr>
          <p:cNvPr id="104491" name="Rectangle 43"/>
          <p:cNvSpPr>
            <a:spLocks noChangeArrowheads="1"/>
          </p:cNvSpPr>
          <p:nvPr/>
        </p:nvSpPr>
        <p:spPr bwMode="auto">
          <a:xfrm>
            <a:off x="7620000" y="2057400"/>
            <a:ext cx="1546225" cy="228600"/>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9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     الألفية        </a:t>
            </a:r>
            <a:r>
              <a:rPr kumimoji="0" lang="en-US" sz="9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     </a:t>
            </a:r>
            <a:r>
              <a:rPr kumimoji="0" lang="ar-JO" sz="9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الملكوت   </a:t>
            </a:r>
            <a:endParaRPr kumimoji="0" lang="en-US" sz="9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endParaRPr>
          </a:p>
        </p:txBody>
      </p:sp>
      <p:sp>
        <p:nvSpPr>
          <p:cNvPr id="1067" name="Line 44"/>
          <p:cNvSpPr>
            <a:spLocks noChangeShapeType="1"/>
          </p:cNvSpPr>
          <p:nvPr/>
        </p:nvSpPr>
        <p:spPr bwMode="auto">
          <a:xfrm>
            <a:off x="8489950" y="2017713"/>
            <a:ext cx="0" cy="3657600"/>
          </a:xfrm>
          <a:prstGeom prst="line">
            <a:avLst/>
          </a:prstGeom>
          <a:noFill/>
          <a:ln w="12700">
            <a:solidFill>
              <a:srgbClr val="6E0043"/>
            </a:solidFill>
            <a:prstDash val="sysDot"/>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itchFamily="34" charset="0"/>
              <a:ea typeface="MS PGothic" pitchFamily="34" charset="-128"/>
              <a:cs typeface="+mn-cs"/>
            </a:endParaRPr>
          </a:p>
        </p:txBody>
      </p:sp>
      <p:sp>
        <p:nvSpPr>
          <p:cNvPr id="104493" name="Rectangle 45"/>
          <p:cNvSpPr>
            <a:spLocks noChangeArrowheads="1"/>
          </p:cNvSpPr>
          <p:nvPr/>
        </p:nvSpPr>
        <p:spPr bwMode="auto">
          <a:xfrm>
            <a:off x="7696200" y="2192338"/>
            <a:ext cx="1414463" cy="241300"/>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ar-JO" sz="10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المسيانية    </a:t>
            </a:r>
            <a:r>
              <a:rPr kumimoji="0" lang="en-US" sz="10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      </a:t>
            </a:r>
            <a:r>
              <a:rPr kumimoji="0" lang="ar-JO" sz="10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الأبدي     </a:t>
            </a:r>
            <a:endParaRPr kumimoji="0" lang="en-US" sz="10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endParaRPr>
          </a:p>
        </p:txBody>
      </p:sp>
      <p:sp>
        <p:nvSpPr>
          <p:cNvPr id="104494" name="Rectangle 46"/>
          <p:cNvSpPr>
            <a:spLocks noChangeArrowheads="1"/>
          </p:cNvSpPr>
          <p:nvPr/>
        </p:nvSpPr>
        <p:spPr bwMode="auto">
          <a:xfrm>
            <a:off x="7659688" y="2411413"/>
            <a:ext cx="911225" cy="705321"/>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تجديد كامل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(حز 37 : 8-28)</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أورشليم عاصمة العالم</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(أش 2 : 1-5)</a:t>
            </a:r>
            <a:endPar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endParaRPr>
          </a:p>
        </p:txBody>
      </p:sp>
      <p:sp>
        <p:nvSpPr>
          <p:cNvPr id="104495" name="Rectangle 47"/>
          <p:cNvSpPr>
            <a:spLocks noChangeArrowheads="1"/>
          </p:cNvSpPr>
          <p:nvPr/>
        </p:nvSpPr>
        <p:spPr bwMode="auto">
          <a:xfrm>
            <a:off x="8412163" y="2411413"/>
            <a:ext cx="730250" cy="335989"/>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أورشليم الجديدة</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(رؤ 21 – 22)</a:t>
            </a:r>
            <a:endPar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endParaRPr>
          </a:p>
        </p:txBody>
      </p:sp>
      <p:sp>
        <p:nvSpPr>
          <p:cNvPr id="104496" name="Rectangle 48"/>
          <p:cNvSpPr>
            <a:spLocks noChangeArrowheads="1"/>
          </p:cNvSpPr>
          <p:nvPr/>
        </p:nvSpPr>
        <p:spPr bwMode="auto">
          <a:xfrm>
            <a:off x="7724775" y="3389313"/>
            <a:ext cx="803275" cy="828432"/>
          </a:xfrm>
          <a:prstGeom prst="rect">
            <a:avLst/>
          </a:prstGeom>
          <a:noFill/>
          <a:ln w="12700">
            <a:noFill/>
            <a:miter lim="800000"/>
            <a:headEnd/>
            <a:tailEnd/>
          </a:ln>
          <a:effectLst>
            <a:outerShdw blurRad="63500" dist="35921" dir="2700000" algn="ctr" rotWithShape="0">
              <a:schemeClr val="tx1">
                <a:alpha val="74998"/>
              </a:scheme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000000"/>
                </a:solidFill>
                <a:effectLst/>
                <a:uLnTx/>
                <a:uFillTx/>
                <a:latin typeface="Arial" pitchFamily="24" charset="0"/>
                <a:ea typeface="ＭＳ Ｐゴシック" charset="-128"/>
                <a:cs typeface="ＭＳ Ｐゴシック" charset="-128"/>
              </a:rPr>
              <a:t>المسيح يحكم على العالم</a:t>
            </a:r>
            <a:endParaRPr kumimoji="0" lang="en-US" sz="800" b="1" i="0" u="none" strike="noStrike" kern="1200" cap="none" spc="0" normalizeH="0" baseline="0" noProof="0" dirty="0">
              <a:ln>
                <a:noFill/>
              </a:ln>
              <a:solidFill>
                <a:srgbClr val="000000"/>
              </a:solidFill>
              <a:effectLst/>
              <a:uLnTx/>
              <a:uFillTx/>
              <a:latin typeface="Arial" pitchFamily="24" charset="0"/>
              <a:ea typeface="ＭＳ Ｐゴシック" charset="-128"/>
              <a:cs typeface="ＭＳ Ｐゴシック" charset="-128"/>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000000"/>
                </a:solidFill>
                <a:effectLst/>
                <a:uLnTx/>
                <a:uFillTx/>
                <a:latin typeface="Arial" pitchFamily="24" charset="0"/>
                <a:ea typeface="ＭＳ Ｐゴシック" charset="-128"/>
                <a:cs typeface="ＭＳ Ｐゴシック" charset="-128"/>
              </a:rPr>
              <a:t>(</a:t>
            </a:r>
            <a:r>
              <a:rPr kumimoji="0" lang="ar-JO" sz="800" b="1" i="0" u="none" strike="noStrike" kern="1200" cap="none" spc="0" normalizeH="0" baseline="0" noProof="0" dirty="0">
                <a:ln>
                  <a:noFill/>
                </a:ln>
                <a:solidFill>
                  <a:srgbClr val="000000"/>
                </a:solidFill>
                <a:effectLst/>
                <a:uLnTx/>
                <a:uFillTx/>
                <a:latin typeface="Arial" pitchFamily="24" charset="0"/>
                <a:ea typeface="ＭＳ Ｐゴシック" charset="-128"/>
                <a:cs typeface="ＭＳ Ｐゴシック" charset="-128"/>
              </a:rPr>
              <a:t>أش 11</a:t>
            </a:r>
            <a:r>
              <a:rPr kumimoji="0" lang="en-US" sz="800" b="1" i="0" u="none" strike="noStrike" kern="1200" cap="none" spc="0" normalizeH="0" baseline="0" noProof="0" dirty="0">
                <a:ln>
                  <a:noFill/>
                </a:ln>
                <a:solidFill>
                  <a:srgbClr val="000000"/>
                </a:solidFill>
                <a:effectLst/>
                <a:uLnTx/>
                <a:uFillTx/>
                <a:latin typeface="Arial" pitchFamily="24" charset="0"/>
                <a:ea typeface="ＭＳ Ｐゴシック" charset="-128"/>
                <a:cs typeface="ＭＳ Ｐゴシック" charset="-128"/>
              </a:rPr>
              <a:t>)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000000"/>
                </a:solidFill>
                <a:effectLst/>
                <a:uLnTx/>
                <a:uFillTx/>
                <a:latin typeface="Arial" pitchFamily="24" charset="0"/>
                <a:ea typeface="ＭＳ Ｐゴシック" charset="-128"/>
                <a:cs typeface="ＭＳ Ｐゴシック" charset="-128"/>
              </a:rPr>
              <a:t>مع القديسين</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000000"/>
                </a:solidFill>
                <a:effectLst/>
                <a:uLnTx/>
                <a:uFillTx/>
                <a:latin typeface="Arial" pitchFamily="24" charset="0"/>
                <a:ea typeface="ＭＳ Ｐゴシック" charset="-128"/>
                <a:cs typeface="ＭＳ Ｐゴシック" charset="-128"/>
              </a:rPr>
              <a:t>(رؤ 5 : 10,   20 : 4-6)</a:t>
            </a:r>
            <a:endParaRPr kumimoji="0" lang="en-US" sz="800" b="1" i="0" u="none" strike="noStrike" kern="1200" cap="none" spc="0" normalizeH="0" baseline="0" noProof="0" dirty="0">
              <a:ln>
                <a:noFill/>
              </a:ln>
              <a:solidFill>
                <a:srgbClr val="000000"/>
              </a:solidFill>
              <a:effectLst/>
              <a:uLnTx/>
              <a:uFillTx/>
              <a:latin typeface="Arial" pitchFamily="24" charset="0"/>
              <a:ea typeface="ＭＳ Ｐゴシック" charset="-128"/>
              <a:cs typeface="ＭＳ Ｐゴシック" charset="-128"/>
            </a:endParaRPr>
          </a:p>
        </p:txBody>
      </p:sp>
      <p:sp>
        <p:nvSpPr>
          <p:cNvPr id="104497" name="Rectangle 49"/>
          <p:cNvSpPr>
            <a:spLocks noChangeArrowheads="1"/>
          </p:cNvSpPr>
          <p:nvPr/>
        </p:nvSpPr>
        <p:spPr bwMode="auto">
          <a:xfrm>
            <a:off x="7850188" y="947738"/>
            <a:ext cx="1076325" cy="705321"/>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المسيح يحكم على كل شيء مع القديسين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أف 1 : 9 – 10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رؤ 20 : 1 – 6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رؤ 22 : 5ب</a:t>
            </a:r>
            <a:endParaRPr kumimoji="0" lang="en-US"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endParaRPr>
          </a:p>
        </p:txBody>
      </p:sp>
      <p:grpSp>
        <p:nvGrpSpPr>
          <p:cNvPr id="1073" name="Group 50"/>
          <p:cNvGrpSpPr>
            <a:grpSpLocks/>
          </p:cNvGrpSpPr>
          <p:nvPr/>
        </p:nvGrpSpPr>
        <p:grpSpPr bwMode="auto">
          <a:xfrm>
            <a:off x="4679950" y="4954588"/>
            <a:ext cx="76200" cy="304800"/>
            <a:chOff x="2928" y="3216"/>
            <a:chExt cx="48" cy="192"/>
          </a:xfrm>
        </p:grpSpPr>
        <p:sp>
          <p:nvSpPr>
            <p:cNvPr id="1127" name="Line 51"/>
            <p:cNvSpPr>
              <a:spLocks noChangeShapeType="1"/>
            </p:cNvSpPr>
            <p:nvPr/>
          </p:nvSpPr>
          <p:spPr bwMode="auto">
            <a:xfrm>
              <a:off x="2928" y="3216"/>
              <a:ext cx="48" cy="0"/>
            </a:xfrm>
            <a:prstGeom prst="line">
              <a:avLst/>
            </a:prstGeom>
            <a:noFill/>
            <a:ln w="12700">
              <a:solidFill>
                <a:schemeClr val="tx1"/>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itchFamily="34" charset="0"/>
                <a:ea typeface="MS PGothic" pitchFamily="34" charset="-128"/>
                <a:cs typeface="+mn-cs"/>
              </a:endParaRPr>
            </a:p>
          </p:txBody>
        </p:sp>
        <p:sp>
          <p:nvSpPr>
            <p:cNvPr id="1128" name="Line 52"/>
            <p:cNvSpPr>
              <a:spLocks noChangeShapeType="1"/>
            </p:cNvSpPr>
            <p:nvPr/>
          </p:nvSpPr>
          <p:spPr bwMode="auto">
            <a:xfrm>
              <a:off x="2928" y="3408"/>
              <a:ext cx="48" cy="0"/>
            </a:xfrm>
            <a:prstGeom prst="line">
              <a:avLst/>
            </a:prstGeom>
            <a:noFill/>
            <a:ln w="12700">
              <a:solidFill>
                <a:schemeClr val="tx1"/>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itchFamily="34" charset="0"/>
                <a:ea typeface="MS PGothic" pitchFamily="34" charset="-128"/>
                <a:cs typeface="+mn-cs"/>
              </a:endParaRPr>
            </a:p>
          </p:txBody>
        </p:sp>
        <p:sp>
          <p:nvSpPr>
            <p:cNvPr id="1129" name="Line 53"/>
            <p:cNvSpPr>
              <a:spLocks noChangeShapeType="1"/>
            </p:cNvSpPr>
            <p:nvPr/>
          </p:nvSpPr>
          <p:spPr bwMode="auto">
            <a:xfrm>
              <a:off x="2976" y="3216"/>
              <a:ext cx="0" cy="192"/>
            </a:xfrm>
            <a:prstGeom prst="line">
              <a:avLst/>
            </a:prstGeom>
            <a:noFill/>
            <a:ln w="12700">
              <a:solidFill>
                <a:schemeClr val="tx1"/>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itchFamily="34" charset="0"/>
                <a:ea typeface="MS PGothic" pitchFamily="34" charset="-128"/>
                <a:cs typeface="+mn-cs"/>
              </a:endParaRPr>
            </a:p>
          </p:txBody>
        </p:sp>
      </p:grpSp>
      <p:grpSp>
        <p:nvGrpSpPr>
          <p:cNvPr id="1074" name="Group 54"/>
          <p:cNvGrpSpPr>
            <a:grpSpLocks/>
          </p:cNvGrpSpPr>
          <p:nvPr/>
        </p:nvGrpSpPr>
        <p:grpSpPr bwMode="auto">
          <a:xfrm>
            <a:off x="4946650" y="5311775"/>
            <a:ext cx="76200" cy="212725"/>
            <a:chOff x="3072" y="3418"/>
            <a:chExt cx="48" cy="134"/>
          </a:xfrm>
        </p:grpSpPr>
        <p:sp>
          <p:nvSpPr>
            <p:cNvPr id="1124" name="Line 55"/>
            <p:cNvSpPr>
              <a:spLocks noChangeShapeType="1"/>
            </p:cNvSpPr>
            <p:nvPr/>
          </p:nvSpPr>
          <p:spPr bwMode="auto">
            <a:xfrm>
              <a:off x="3072" y="3418"/>
              <a:ext cx="48" cy="0"/>
            </a:xfrm>
            <a:prstGeom prst="line">
              <a:avLst/>
            </a:prstGeom>
            <a:noFill/>
            <a:ln w="12700">
              <a:solidFill>
                <a:schemeClr val="tx1"/>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itchFamily="34" charset="0"/>
                <a:ea typeface="MS PGothic" pitchFamily="34" charset="-128"/>
                <a:cs typeface="+mn-cs"/>
              </a:endParaRPr>
            </a:p>
          </p:txBody>
        </p:sp>
        <p:sp>
          <p:nvSpPr>
            <p:cNvPr id="1125" name="Line 56"/>
            <p:cNvSpPr>
              <a:spLocks noChangeShapeType="1"/>
            </p:cNvSpPr>
            <p:nvPr/>
          </p:nvSpPr>
          <p:spPr bwMode="auto">
            <a:xfrm>
              <a:off x="3072" y="3552"/>
              <a:ext cx="48" cy="0"/>
            </a:xfrm>
            <a:prstGeom prst="line">
              <a:avLst/>
            </a:prstGeom>
            <a:noFill/>
            <a:ln w="12700">
              <a:solidFill>
                <a:schemeClr val="tx1"/>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itchFamily="34" charset="0"/>
                <a:ea typeface="MS PGothic" pitchFamily="34" charset="-128"/>
                <a:cs typeface="+mn-cs"/>
              </a:endParaRPr>
            </a:p>
          </p:txBody>
        </p:sp>
        <p:sp>
          <p:nvSpPr>
            <p:cNvPr id="1126" name="Line 57"/>
            <p:cNvSpPr>
              <a:spLocks noChangeShapeType="1"/>
            </p:cNvSpPr>
            <p:nvPr/>
          </p:nvSpPr>
          <p:spPr bwMode="auto">
            <a:xfrm>
              <a:off x="3120" y="3418"/>
              <a:ext cx="0" cy="134"/>
            </a:xfrm>
            <a:prstGeom prst="line">
              <a:avLst/>
            </a:prstGeom>
            <a:noFill/>
            <a:ln w="12700">
              <a:solidFill>
                <a:schemeClr val="tx1"/>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itchFamily="34" charset="0"/>
                <a:ea typeface="MS PGothic" pitchFamily="34" charset="-128"/>
                <a:cs typeface="+mn-cs"/>
              </a:endParaRPr>
            </a:p>
          </p:txBody>
        </p:sp>
      </p:grpSp>
      <p:sp>
        <p:nvSpPr>
          <p:cNvPr id="104506" name="Rectangle 58"/>
          <p:cNvSpPr>
            <a:spLocks noChangeArrowheads="1"/>
          </p:cNvSpPr>
          <p:nvPr/>
        </p:nvSpPr>
        <p:spPr bwMode="auto">
          <a:xfrm rot="16200000">
            <a:off x="1513780" y="2542662"/>
            <a:ext cx="636394" cy="335989"/>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ar-JO" sz="1600" b="1" i="0" u="none" strike="noStrike" kern="1200" cap="none" spc="0" normalizeH="0" baseline="0" noProof="0" dirty="0">
                <a:ln>
                  <a:noFill/>
                </a:ln>
                <a:solidFill>
                  <a:srgbClr val="FFFFFF"/>
                </a:solidFill>
                <a:effectLst/>
                <a:uLnTx/>
                <a:uFillTx/>
                <a:latin typeface="Nadianne" charset="0"/>
                <a:ea typeface="ＭＳ Ｐゴシック" charset="-128"/>
                <a:cs typeface="ＭＳ Ｐゴシック" charset="-128"/>
              </a:rPr>
              <a:t>الأرض</a:t>
            </a:r>
            <a:endParaRPr kumimoji="0" lang="en-US" sz="1600" b="1" i="0" u="none" strike="noStrike" kern="1200" cap="none" spc="0" normalizeH="0" baseline="0" noProof="0" dirty="0">
              <a:ln>
                <a:noFill/>
              </a:ln>
              <a:solidFill>
                <a:srgbClr val="FFFFFF"/>
              </a:solidFill>
              <a:effectLst/>
              <a:uLnTx/>
              <a:uFillTx/>
              <a:latin typeface="Nadianne" charset="0"/>
              <a:ea typeface="ＭＳ Ｐゴシック" charset="-128"/>
              <a:cs typeface="ＭＳ Ｐゴシック" charset="-128"/>
            </a:endParaRPr>
          </a:p>
        </p:txBody>
      </p:sp>
      <p:sp>
        <p:nvSpPr>
          <p:cNvPr id="104507" name="Rectangle 59"/>
          <p:cNvSpPr>
            <a:spLocks noChangeArrowheads="1"/>
          </p:cNvSpPr>
          <p:nvPr/>
        </p:nvSpPr>
        <p:spPr bwMode="auto">
          <a:xfrm rot="16200000">
            <a:off x="1941235" y="3692806"/>
            <a:ext cx="549832" cy="335989"/>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ar-JO" sz="1600" b="1" i="0" u="none" strike="noStrike" kern="1200" cap="none" spc="0" normalizeH="0" baseline="0" noProof="0" dirty="0">
                <a:ln>
                  <a:noFill/>
                </a:ln>
                <a:solidFill>
                  <a:srgbClr val="FFFFFF"/>
                </a:solidFill>
                <a:effectLst/>
                <a:uLnTx/>
                <a:uFillTx/>
                <a:latin typeface="Nadianne" charset="0"/>
                <a:ea typeface="ＭＳ Ｐゴシック" charset="-128"/>
                <a:cs typeface="ＭＳ Ｐゴシック" charset="-128"/>
              </a:rPr>
              <a:t>النسل</a:t>
            </a:r>
            <a:endParaRPr kumimoji="0" lang="en-US" sz="1600" b="1" i="0" u="none" strike="noStrike" kern="1200" cap="none" spc="0" normalizeH="0" baseline="0" noProof="0" dirty="0">
              <a:ln>
                <a:noFill/>
              </a:ln>
              <a:solidFill>
                <a:srgbClr val="FFFFFF"/>
              </a:solidFill>
              <a:effectLst/>
              <a:uLnTx/>
              <a:uFillTx/>
              <a:latin typeface="Nadianne" charset="0"/>
              <a:ea typeface="ＭＳ Ｐゴシック" charset="-128"/>
              <a:cs typeface="ＭＳ Ｐゴシック" charset="-128"/>
            </a:endParaRPr>
          </a:p>
        </p:txBody>
      </p:sp>
      <p:sp>
        <p:nvSpPr>
          <p:cNvPr id="104508" name="Rectangle 60"/>
          <p:cNvSpPr>
            <a:spLocks noChangeArrowheads="1"/>
          </p:cNvSpPr>
          <p:nvPr/>
        </p:nvSpPr>
        <p:spPr bwMode="auto">
          <a:xfrm rot="16200000">
            <a:off x="2591170" y="4896924"/>
            <a:ext cx="580288" cy="335989"/>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ar-JO" sz="1600" b="1" i="0" u="none" strike="noStrike" kern="1200" cap="none" spc="0" normalizeH="0" baseline="0" noProof="0" dirty="0">
                <a:ln>
                  <a:noFill/>
                </a:ln>
                <a:solidFill>
                  <a:srgbClr val="FFFFFF"/>
                </a:solidFill>
                <a:effectLst/>
                <a:uLnTx/>
                <a:uFillTx/>
                <a:latin typeface="Nadianne" charset="0"/>
                <a:ea typeface="ＭＳ Ｐゴシック" charset="-128"/>
                <a:cs typeface="ＭＳ Ｐゴシック" charset="-128"/>
              </a:rPr>
              <a:t>البركة</a:t>
            </a:r>
            <a:endParaRPr kumimoji="0" lang="en-US" sz="1600" b="1" i="0" u="none" strike="noStrike" kern="1200" cap="none" spc="0" normalizeH="0" baseline="0" noProof="0" dirty="0">
              <a:ln>
                <a:noFill/>
              </a:ln>
              <a:solidFill>
                <a:srgbClr val="FFFFFF"/>
              </a:solidFill>
              <a:effectLst/>
              <a:uLnTx/>
              <a:uFillTx/>
              <a:latin typeface="Nadianne" charset="0"/>
              <a:ea typeface="ＭＳ Ｐゴシック" charset="-128"/>
              <a:cs typeface="ＭＳ Ｐゴシック" charset="-128"/>
            </a:endParaRPr>
          </a:p>
        </p:txBody>
      </p:sp>
      <p:sp>
        <p:nvSpPr>
          <p:cNvPr id="104509" name="Rectangle 61"/>
          <p:cNvSpPr>
            <a:spLocks noChangeArrowheads="1"/>
          </p:cNvSpPr>
          <p:nvPr/>
        </p:nvSpPr>
        <p:spPr bwMode="auto">
          <a:xfrm rot="16200000">
            <a:off x="1061314" y="3653426"/>
            <a:ext cx="1134927" cy="305212"/>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ar-JO" sz="14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تك 12 : 1 - 3</a:t>
            </a:r>
            <a:endParaRPr kumimoji="0" lang="en-US" sz="14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endParaRPr>
          </a:p>
        </p:txBody>
      </p:sp>
      <p:sp>
        <p:nvSpPr>
          <p:cNvPr id="104510" name="Rectangle 62"/>
          <p:cNvSpPr>
            <a:spLocks noChangeArrowheads="1"/>
          </p:cNvSpPr>
          <p:nvPr/>
        </p:nvSpPr>
        <p:spPr bwMode="auto">
          <a:xfrm>
            <a:off x="8416925" y="3389313"/>
            <a:ext cx="750888" cy="459100"/>
          </a:xfrm>
          <a:prstGeom prst="rect">
            <a:avLst/>
          </a:prstGeom>
          <a:noFill/>
          <a:ln w="12700">
            <a:noFill/>
            <a:miter lim="800000"/>
            <a:headEnd/>
            <a:tailEnd/>
          </a:ln>
          <a:effectLst>
            <a:outerShdw blurRad="63500" dist="35921" dir="2700000" algn="ctr" rotWithShape="0">
              <a:schemeClr val="tx1">
                <a:alpha val="74998"/>
              </a:scheme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000000"/>
                </a:solidFill>
                <a:effectLst/>
                <a:uLnTx/>
                <a:uFillTx/>
                <a:latin typeface="Arial" pitchFamily="24" charset="0"/>
                <a:ea typeface="ＭＳ Ｐゴシック" charset="-128"/>
                <a:cs typeface="ＭＳ Ｐゴシック" charset="-128"/>
              </a:rPr>
              <a:t>يسلم المسيح الملكوت إلى الآب</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000000"/>
                </a:solidFill>
                <a:effectLst/>
                <a:uLnTx/>
                <a:uFillTx/>
                <a:latin typeface="Arial" pitchFamily="24" charset="0"/>
                <a:ea typeface="ＭＳ Ｐゴシック" charset="-128"/>
                <a:cs typeface="ＭＳ Ｐゴシック" charset="-128"/>
              </a:rPr>
              <a:t>(1كو 15 : 24)</a:t>
            </a:r>
            <a:endParaRPr kumimoji="0" lang="en-US" sz="800" b="1" i="0" u="none" strike="noStrike" kern="1200" cap="none" spc="0" normalizeH="0" baseline="0" noProof="0" dirty="0">
              <a:ln>
                <a:noFill/>
              </a:ln>
              <a:solidFill>
                <a:srgbClr val="000000"/>
              </a:solidFill>
              <a:effectLst/>
              <a:uLnTx/>
              <a:uFillTx/>
              <a:latin typeface="Arial" pitchFamily="24" charset="0"/>
              <a:ea typeface="ＭＳ Ｐゴシック" charset="-128"/>
              <a:cs typeface="ＭＳ Ｐゴシック" charset="-128"/>
            </a:endParaRPr>
          </a:p>
        </p:txBody>
      </p:sp>
      <p:grpSp>
        <p:nvGrpSpPr>
          <p:cNvPr id="1080" name="Group 63"/>
          <p:cNvGrpSpPr>
            <a:grpSpLocks/>
          </p:cNvGrpSpPr>
          <p:nvPr/>
        </p:nvGrpSpPr>
        <p:grpSpPr bwMode="auto">
          <a:xfrm>
            <a:off x="7854950" y="1636713"/>
            <a:ext cx="611188" cy="450850"/>
            <a:chOff x="4928" y="1056"/>
            <a:chExt cx="385" cy="284"/>
          </a:xfrm>
        </p:grpSpPr>
        <p:sp>
          <p:nvSpPr>
            <p:cNvPr id="104512" name="Freeform 64"/>
            <p:cNvSpPr>
              <a:spLocks/>
            </p:cNvSpPr>
            <p:nvPr/>
          </p:nvSpPr>
          <p:spPr bwMode="auto">
            <a:xfrm>
              <a:off x="4928" y="1056"/>
              <a:ext cx="385" cy="193"/>
            </a:xfrm>
            <a:custGeom>
              <a:avLst/>
              <a:gdLst/>
              <a:ahLst/>
              <a:cxnLst>
                <a:cxn ang="0">
                  <a:pos x="0" y="192"/>
                </a:cxn>
                <a:cxn ang="0">
                  <a:pos x="48" y="0"/>
                </a:cxn>
                <a:cxn ang="0">
                  <a:pos x="96" y="96"/>
                </a:cxn>
                <a:cxn ang="0">
                  <a:pos x="100" y="98"/>
                </a:cxn>
                <a:cxn ang="0">
                  <a:pos x="144" y="0"/>
                </a:cxn>
                <a:cxn ang="0">
                  <a:pos x="192" y="96"/>
                </a:cxn>
                <a:cxn ang="0">
                  <a:pos x="240" y="0"/>
                </a:cxn>
                <a:cxn ang="0">
                  <a:pos x="288" y="96"/>
                </a:cxn>
                <a:cxn ang="0">
                  <a:pos x="336" y="0"/>
                </a:cxn>
                <a:cxn ang="0">
                  <a:pos x="384" y="192"/>
                </a:cxn>
              </a:cxnLst>
              <a:rect l="0" t="0" r="r" b="b"/>
              <a:pathLst>
                <a:path w="385" h="193">
                  <a:moveTo>
                    <a:pt x="0" y="192"/>
                  </a:moveTo>
                  <a:lnTo>
                    <a:pt x="48" y="0"/>
                  </a:lnTo>
                  <a:lnTo>
                    <a:pt x="96" y="96"/>
                  </a:lnTo>
                  <a:lnTo>
                    <a:pt x="100" y="98"/>
                  </a:lnTo>
                  <a:lnTo>
                    <a:pt x="144" y="0"/>
                  </a:lnTo>
                  <a:lnTo>
                    <a:pt x="192" y="96"/>
                  </a:lnTo>
                  <a:lnTo>
                    <a:pt x="240" y="0"/>
                  </a:lnTo>
                  <a:lnTo>
                    <a:pt x="288" y="96"/>
                  </a:lnTo>
                  <a:lnTo>
                    <a:pt x="336" y="0"/>
                  </a:lnTo>
                  <a:lnTo>
                    <a:pt x="384" y="192"/>
                  </a:lnTo>
                </a:path>
              </a:pathLst>
            </a:custGeom>
            <a:solidFill>
              <a:schemeClr val="folHlink"/>
            </a:solidFill>
            <a:ln w="12700" cap="rnd" cmpd="sng">
              <a:solidFill>
                <a:schemeClr val="tx1"/>
              </a:solidFill>
              <a:prstDash val="solid"/>
              <a:round/>
              <a:headEnd type="none" w="med" len="med"/>
              <a:tailEnd type="none" w="med" len="med"/>
            </a:ln>
            <a:effectLst>
              <a:outerShdw blurRad="63500" dist="35921" dir="2700000" algn="ctr" rotWithShape="0">
                <a:srgbClr val="000000">
                  <a:alpha val="74998"/>
                </a:srgbClr>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itchFamily="24" charset="0"/>
                <a:ea typeface="ＭＳ Ｐゴシック" charset="-128"/>
                <a:cs typeface="ＭＳ Ｐゴシック" charset="-128"/>
              </a:endParaRPr>
            </a:p>
          </p:txBody>
        </p:sp>
        <p:sp>
          <p:nvSpPr>
            <p:cNvPr id="104513" name="Rectangle 65"/>
            <p:cNvSpPr>
              <a:spLocks noChangeArrowheads="1"/>
            </p:cNvSpPr>
            <p:nvPr/>
          </p:nvSpPr>
          <p:spPr bwMode="auto">
            <a:xfrm>
              <a:off x="4928" y="1248"/>
              <a:ext cx="384" cy="48"/>
            </a:xfrm>
            <a:prstGeom prst="rect">
              <a:avLst/>
            </a:prstGeom>
            <a:solidFill>
              <a:schemeClr val="folHlink"/>
            </a:solidFill>
            <a:ln w="12700">
              <a:noFill/>
              <a:miter lim="800000"/>
              <a:headEnd/>
              <a:tailEnd/>
            </a:ln>
            <a:effectLst>
              <a:outerShdw blurRad="63500" dist="35921" dir="2700000" algn="ctr" rotWithShape="0">
                <a:srgbClr val="000000">
                  <a:alpha val="74998"/>
                </a:srgbClr>
              </a:outerShdw>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itchFamily="24" charset="0"/>
                <a:ea typeface="ＭＳ Ｐゴシック" charset="-128"/>
                <a:cs typeface="ＭＳ Ｐゴシック" charset="-128"/>
              </a:endParaRPr>
            </a:p>
          </p:txBody>
        </p:sp>
        <p:sp>
          <p:nvSpPr>
            <p:cNvPr id="104514" name="Oval 66"/>
            <p:cNvSpPr>
              <a:spLocks noChangeArrowheads="1"/>
            </p:cNvSpPr>
            <p:nvPr/>
          </p:nvSpPr>
          <p:spPr bwMode="auto">
            <a:xfrm>
              <a:off x="4932" y="1252"/>
              <a:ext cx="376" cy="88"/>
            </a:xfrm>
            <a:prstGeom prst="ellipse">
              <a:avLst/>
            </a:prstGeom>
            <a:solidFill>
              <a:schemeClr val="hlink"/>
            </a:solidFill>
            <a:ln w="12700">
              <a:solidFill>
                <a:schemeClr val="tx1"/>
              </a:solidFill>
              <a:round/>
              <a:headEnd/>
              <a:tailEnd/>
            </a:ln>
            <a:effectLst>
              <a:outerShdw blurRad="63500" dist="35921" dir="2700000" algn="ctr" rotWithShape="0">
                <a:srgbClr val="000000">
                  <a:alpha val="74998"/>
                </a:srgbClr>
              </a:outerShdw>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itchFamily="24" charset="0"/>
                <a:ea typeface="ＭＳ Ｐゴシック" charset="-128"/>
                <a:cs typeface="ＭＳ Ｐゴシック" charset="-128"/>
              </a:endParaRPr>
            </a:p>
          </p:txBody>
        </p:sp>
        <p:sp>
          <p:nvSpPr>
            <p:cNvPr id="104515" name="Line 67"/>
            <p:cNvSpPr>
              <a:spLocks noChangeShapeType="1"/>
            </p:cNvSpPr>
            <p:nvPr/>
          </p:nvSpPr>
          <p:spPr bwMode="auto">
            <a:xfrm>
              <a:off x="4928" y="1248"/>
              <a:ext cx="0" cy="48"/>
            </a:xfrm>
            <a:prstGeom prst="line">
              <a:avLst/>
            </a:prstGeom>
            <a:noFill/>
            <a:ln w="12700">
              <a:solidFill>
                <a:schemeClr val="tx1"/>
              </a:solidFill>
              <a:round/>
              <a:headEnd/>
              <a:tailEnd/>
            </a:ln>
            <a:effectLst>
              <a:outerShdw blurRad="63500" dist="35921" dir="2700000" algn="ctr" rotWithShape="0">
                <a:srgbClr val="000000">
                  <a:alpha val="74998"/>
                </a:srgbClr>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itchFamily="-112" charset="0"/>
                <a:ea typeface="ＭＳ Ｐゴシック" charset="-128"/>
                <a:cs typeface="ＭＳ Ｐゴシック" charset="-128"/>
              </a:endParaRPr>
            </a:p>
          </p:txBody>
        </p:sp>
        <p:sp>
          <p:nvSpPr>
            <p:cNvPr id="104516" name="Line 68"/>
            <p:cNvSpPr>
              <a:spLocks noChangeShapeType="1"/>
            </p:cNvSpPr>
            <p:nvPr/>
          </p:nvSpPr>
          <p:spPr bwMode="auto">
            <a:xfrm>
              <a:off x="5312" y="1248"/>
              <a:ext cx="0" cy="48"/>
            </a:xfrm>
            <a:prstGeom prst="line">
              <a:avLst/>
            </a:prstGeom>
            <a:noFill/>
            <a:ln w="12700">
              <a:solidFill>
                <a:schemeClr val="tx1"/>
              </a:solidFill>
              <a:round/>
              <a:headEnd/>
              <a:tailEnd/>
            </a:ln>
            <a:effectLst>
              <a:outerShdw blurRad="63500" dist="35921" dir="2700000" algn="ctr" rotWithShape="0">
                <a:srgbClr val="000000">
                  <a:alpha val="74998"/>
                </a:srgbClr>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itchFamily="-112" charset="0"/>
                <a:ea typeface="ＭＳ Ｐゴシック" charset="-128"/>
                <a:cs typeface="ＭＳ Ｐゴシック" charset="-128"/>
              </a:endParaRPr>
            </a:p>
          </p:txBody>
        </p:sp>
      </p:grpSp>
      <p:grpSp>
        <p:nvGrpSpPr>
          <p:cNvPr id="1081" name="Group 69"/>
          <p:cNvGrpSpPr>
            <a:grpSpLocks/>
          </p:cNvGrpSpPr>
          <p:nvPr/>
        </p:nvGrpSpPr>
        <p:grpSpPr bwMode="auto">
          <a:xfrm>
            <a:off x="4832350" y="5053013"/>
            <a:ext cx="1184275" cy="104775"/>
            <a:chOff x="3024" y="3278"/>
            <a:chExt cx="746" cy="66"/>
          </a:xfrm>
        </p:grpSpPr>
        <p:sp>
          <p:nvSpPr>
            <p:cNvPr id="1117" name="Line 70"/>
            <p:cNvSpPr>
              <a:spLocks noChangeShapeType="1"/>
            </p:cNvSpPr>
            <p:nvPr/>
          </p:nvSpPr>
          <p:spPr bwMode="auto">
            <a:xfrm>
              <a:off x="3024" y="3312"/>
              <a:ext cx="672" cy="0"/>
            </a:xfrm>
            <a:prstGeom prst="line">
              <a:avLst/>
            </a:prstGeom>
            <a:noFill/>
            <a:ln w="12700">
              <a:solidFill>
                <a:schemeClr val="tx1"/>
              </a:solidFill>
              <a:prstDash val="sysDot"/>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itchFamily="34" charset="0"/>
                <a:ea typeface="MS PGothic" pitchFamily="34" charset="-128"/>
                <a:cs typeface="+mn-cs"/>
              </a:endParaRPr>
            </a:p>
          </p:txBody>
        </p:sp>
        <p:sp>
          <p:nvSpPr>
            <p:cNvPr id="1118" name="AutoShape 71"/>
            <p:cNvSpPr>
              <a:spLocks noChangeArrowheads="1"/>
            </p:cNvSpPr>
            <p:nvPr/>
          </p:nvSpPr>
          <p:spPr bwMode="auto">
            <a:xfrm rot="5400000">
              <a:off x="3717" y="3291"/>
              <a:ext cx="66" cy="40"/>
            </a:xfrm>
            <a:prstGeom prst="triangle">
              <a:avLst>
                <a:gd name="adj" fmla="val 49995"/>
              </a:avLst>
            </a:prstGeom>
            <a:solidFill>
              <a:schemeClr val="tx1"/>
            </a:solidFill>
            <a:ln w="12700">
              <a:solidFill>
                <a:schemeClr val="tx1"/>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itchFamily="18" charset="0"/>
                <a:ea typeface="MS PGothic" pitchFamily="34" charset="-128"/>
                <a:cs typeface="+mn-cs"/>
              </a:endParaRPr>
            </a:p>
          </p:txBody>
        </p:sp>
      </p:grpSp>
      <p:grpSp>
        <p:nvGrpSpPr>
          <p:cNvPr id="1082" name="Group 72"/>
          <p:cNvGrpSpPr>
            <a:grpSpLocks/>
          </p:cNvGrpSpPr>
          <p:nvPr/>
        </p:nvGrpSpPr>
        <p:grpSpPr bwMode="auto">
          <a:xfrm>
            <a:off x="5060950" y="5364163"/>
            <a:ext cx="3001963" cy="104775"/>
            <a:chOff x="3168" y="3458"/>
            <a:chExt cx="1891" cy="66"/>
          </a:xfrm>
        </p:grpSpPr>
        <p:sp>
          <p:nvSpPr>
            <p:cNvPr id="1115" name="Line 73"/>
            <p:cNvSpPr>
              <a:spLocks noChangeShapeType="1"/>
            </p:cNvSpPr>
            <p:nvPr/>
          </p:nvSpPr>
          <p:spPr bwMode="auto">
            <a:xfrm>
              <a:off x="3168" y="3493"/>
              <a:ext cx="1812" cy="6"/>
            </a:xfrm>
            <a:prstGeom prst="line">
              <a:avLst/>
            </a:prstGeom>
            <a:noFill/>
            <a:ln w="12700">
              <a:solidFill>
                <a:srgbClr val="010201"/>
              </a:solidFill>
              <a:prstDash val="sysDot"/>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itchFamily="34" charset="0"/>
                <a:ea typeface="MS PGothic" pitchFamily="34" charset="-128"/>
                <a:cs typeface="+mn-cs"/>
              </a:endParaRPr>
            </a:p>
          </p:txBody>
        </p:sp>
        <p:sp>
          <p:nvSpPr>
            <p:cNvPr id="1116" name="AutoShape 74"/>
            <p:cNvSpPr>
              <a:spLocks noChangeArrowheads="1"/>
            </p:cNvSpPr>
            <p:nvPr/>
          </p:nvSpPr>
          <p:spPr bwMode="auto">
            <a:xfrm rot="5400000">
              <a:off x="5006" y="3471"/>
              <a:ext cx="66" cy="40"/>
            </a:xfrm>
            <a:prstGeom prst="triangle">
              <a:avLst>
                <a:gd name="adj" fmla="val 49995"/>
              </a:avLst>
            </a:prstGeom>
            <a:solidFill>
              <a:schemeClr val="tx1"/>
            </a:solidFill>
            <a:ln w="12700">
              <a:solidFill>
                <a:srgbClr val="010201"/>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itchFamily="18" charset="0"/>
                <a:ea typeface="MS PGothic" pitchFamily="34" charset="-128"/>
                <a:cs typeface="+mn-cs"/>
              </a:endParaRPr>
            </a:p>
          </p:txBody>
        </p:sp>
      </p:grpSp>
      <p:sp>
        <p:nvSpPr>
          <p:cNvPr id="104524" name="Rectangle 76"/>
          <p:cNvSpPr>
            <a:spLocks noChangeArrowheads="1"/>
          </p:cNvSpPr>
          <p:nvPr/>
        </p:nvSpPr>
        <p:spPr bwMode="auto">
          <a:xfrm>
            <a:off x="0" y="6424613"/>
            <a:ext cx="9144000" cy="397545"/>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الكتاب المقدس يحتوي على تركيز مزدوج على الملكوت – العهد, يتوسع دور إسرائيل من إبراهيم إلى المسيح ليشمل الكنيسة (الإستمرارية) مع أن الكنيسة لن تحل محل الأمة كإسرائيل الجديدة (عدم الإستمرارية) سوف تستمتع إسرائيل ثانية بحكم العالم بعد الإيمان بالمسيح في مجيئه الثاني</a:t>
            </a:r>
            <a:endParaRPr kumimoji="0" lang="en-US"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endParaRPr>
          </a:p>
        </p:txBody>
      </p:sp>
      <p:sp>
        <p:nvSpPr>
          <p:cNvPr id="104525" name="Rectangle 77"/>
          <p:cNvSpPr>
            <a:spLocks noChangeArrowheads="1"/>
          </p:cNvSpPr>
          <p:nvPr/>
        </p:nvSpPr>
        <p:spPr bwMode="auto">
          <a:xfrm>
            <a:off x="5030788" y="2055813"/>
            <a:ext cx="471284" cy="228268"/>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ar-JO" sz="9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إسرائيل</a:t>
            </a:r>
            <a:endParaRPr kumimoji="0" lang="en-US" sz="9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endParaRPr>
          </a:p>
        </p:txBody>
      </p:sp>
      <p:sp>
        <p:nvSpPr>
          <p:cNvPr id="104526" name="Rectangle 78"/>
          <p:cNvSpPr>
            <a:spLocks noChangeArrowheads="1"/>
          </p:cNvSpPr>
          <p:nvPr/>
        </p:nvSpPr>
        <p:spPr bwMode="auto">
          <a:xfrm>
            <a:off x="6334125" y="2055813"/>
            <a:ext cx="460063" cy="228268"/>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ar-JO" sz="9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الكنيسة</a:t>
            </a:r>
            <a:endParaRPr kumimoji="0" lang="en-US" sz="9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endParaRPr>
          </a:p>
        </p:txBody>
      </p:sp>
      <p:sp>
        <p:nvSpPr>
          <p:cNvPr id="104527" name="Rectangle 79"/>
          <p:cNvSpPr>
            <a:spLocks noChangeArrowheads="1"/>
          </p:cNvSpPr>
          <p:nvPr/>
        </p:nvSpPr>
        <p:spPr bwMode="auto">
          <a:xfrm>
            <a:off x="4872779" y="2200275"/>
            <a:ext cx="831960" cy="212879"/>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(التركيز على الأمة)</a:t>
            </a:r>
            <a:endPar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endParaRPr>
          </a:p>
        </p:txBody>
      </p:sp>
      <p:sp>
        <p:nvSpPr>
          <p:cNvPr id="104529" name="Rectangle 81"/>
          <p:cNvSpPr>
            <a:spLocks noChangeArrowheads="1"/>
          </p:cNvSpPr>
          <p:nvPr/>
        </p:nvSpPr>
        <p:spPr bwMode="auto">
          <a:xfrm>
            <a:off x="6120032" y="2200275"/>
            <a:ext cx="1104471" cy="212879"/>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الإنسان الجديد (أف 2: 15)</a:t>
            </a:r>
            <a:endPar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endParaRPr>
          </a:p>
        </p:txBody>
      </p:sp>
      <p:sp>
        <p:nvSpPr>
          <p:cNvPr id="1088" name="Line 82"/>
          <p:cNvSpPr>
            <a:spLocks noChangeShapeType="1"/>
          </p:cNvSpPr>
          <p:nvPr/>
        </p:nvSpPr>
        <p:spPr bwMode="auto">
          <a:xfrm>
            <a:off x="5815013" y="2076450"/>
            <a:ext cx="0" cy="1185863"/>
          </a:xfrm>
          <a:prstGeom prst="line">
            <a:avLst/>
          </a:prstGeom>
          <a:noFill/>
          <a:ln w="12700">
            <a:solidFill>
              <a:schemeClr val="tx1"/>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itchFamily="34" charset="0"/>
              <a:ea typeface="MS PGothic" pitchFamily="34" charset="-128"/>
              <a:cs typeface="+mn-cs"/>
            </a:endParaRPr>
          </a:p>
        </p:txBody>
      </p:sp>
      <p:sp>
        <p:nvSpPr>
          <p:cNvPr id="104531" name="Rectangle 83"/>
          <p:cNvSpPr>
            <a:spLocks noChangeArrowheads="1"/>
          </p:cNvSpPr>
          <p:nvPr/>
        </p:nvSpPr>
        <p:spPr bwMode="auto">
          <a:xfrm>
            <a:off x="8245475" y="5710238"/>
            <a:ext cx="863600" cy="304800"/>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ar-JO" sz="700" b="1" i="1"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الطبعة السادسة</a:t>
            </a:r>
            <a:endParaRPr kumimoji="0" lang="en-US" sz="700" b="1" i="1"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ar-JO" sz="700" b="1" i="1"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15 حزيران 2012</a:t>
            </a:r>
            <a:endParaRPr kumimoji="0" lang="en-US" sz="700" b="1" i="1"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endParaRPr>
          </a:p>
        </p:txBody>
      </p:sp>
      <p:grpSp>
        <p:nvGrpSpPr>
          <p:cNvPr id="1090" name="Group 84"/>
          <p:cNvGrpSpPr>
            <a:grpSpLocks/>
          </p:cNvGrpSpPr>
          <p:nvPr/>
        </p:nvGrpSpPr>
        <p:grpSpPr bwMode="auto">
          <a:xfrm>
            <a:off x="1419225" y="2047875"/>
            <a:ext cx="165100" cy="176213"/>
            <a:chOff x="874" y="1315"/>
            <a:chExt cx="104" cy="111"/>
          </a:xfrm>
        </p:grpSpPr>
        <p:sp>
          <p:nvSpPr>
            <p:cNvPr id="1113" name="AutoShape 85"/>
            <p:cNvSpPr>
              <a:spLocks noChangeArrowheads="1"/>
            </p:cNvSpPr>
            <p:nvPr/>
          </p:nvSpPr>
          <p:spPr bwMode="auto">
            <a:xfrm>
              <a:off x="874" y="1315"/>
              <a:ext cx="100" cy="81"/>
            </a:xfrm>
            <a:prstGeom prst="triangle">
              <a:avLst>
                <a:gd name="adj" fmla="val 49995"/>
              </a:avLst>
            </a:prstGeom>
            <a:solidFill>
              <a:schemeClr val="tx2"/>
            </a:solidFill>
            <a:ln w="9525">
              <a:no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itchFamily="18" charset="0"/>
                <a:ea typeface="MS PGothic" pitchFamily="34" charset="-128"/>
                <a:cs typeface="+mn-cs"/>
              </a:endParaRPr>
            </a:p>
          </p:txBody>
        </p:sp>
        <p:sp>
          <p:nvSpPr>
            <p:cNvPr id="1114" name="AutoShape 86"/>
            <p:cNvSpPr>
              <a:spLocks noChangeArrowheads="1"/>
            </p:cNvSpPr>
            <p:nvPr/>
          </p:nvSpPr>
          <p:spPr bwMode="auto">
            <a:xfrm rot="10800000" flipH="1">
              <a:off x="876" y="1340"/>
              <a:ext cx="102" cy="86"/>
            </a:xfrm>
            <a:prstGeom prst="triangle">
              <a:avLst>
                <a:gd name="adj" fmla="val 49995"/>
              </a:avLst>
            </a:prstGeom>
            <a:solidFill>
              <a:schemeClr val="tx2"/>
            </a:solidFill>
            <a:ln w="9525">
              <a:no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itchFamily="18" charset="0"/>
                <a:ea typeface="MS PGothic" pitchFamily="34" charset="-128"/>
                <a:cs typeface="+mn-cs"/>
              </a:endParaRPr>
            </a:p>
          </p:txBody>
        </p:sp>
      </p:grpSp>
      <p:grpSp>
        <p:nvGrpSpPr>
          <p:cNvPr id="1091" name="Group 87"/>
          <p:cNvGrpSpPr>
            <a:grpSpLocks/>
          </p:cNvGrpSpPr>
          <p:nvPr/>
        </p:nvGrpSpPr>
        <p:grpSpPr bwMode="auto">
          <a:xfrm>
            <a:off x="2336800" y="3294063"/>
            <a:ext cx="288925" cy="222250"/>
            <a:chOff x="1452" y="2100"/>
            <a:chExt cx="182" cy="140"/>
          </a:xfrm>
        </p:grpSpPr>
        <p:sp>
          <p:nvSpPr>
            <p:cNvPr id="1108" name="Freeform 88"/>
            <p:cNvSpPr>
              <a:spLocks/>
            </p:cNvSpPr>
            <p:nvPr/>
          </p:nvSpPr>
          <p:spPr bwMode="auto">
            <a:xfrm>
              <a:off x="1452" y="2100"/>
              <a:ext cx="182" cy="97"/>
            </a:xfrm>
            <a:custGeom>
              <a:avLst/>
              <a:gdLst>
                <a:gd name="T0" fmla="*/ 0 w 182"/>
                <a:gd name="T1" fmla="*/ 96 h 97"/>
                <a:gd name="T2" fmla="*/ 23 w 182"/>
                <a:gd name="T3" fmla="*/ 0 h 97"/>
                <a:gd name="T4" fmla="*/ 45 w 182"/>
                <a:gd name="T5" fmla="*/ 48 h 97"/>
                <a:gd name="T6" fmla="*/ 47 w 182"/>
                <a:gd name="T7" fmla="*/ 49 h 97"/>
                <a:gd name="T8" fmla="*/ 68 w 182"/>
                <a:gd name="T9" fmla="*/ 0 h 97"/>
                <a:gd name="T10" fmla="*/ 91 w 182"/>
                <a:gd name="T11" fmla="*/ 48 h 97"/>
                <a:gd name="T12" fmla="*/ 113 w 182"/>
                <a:gd name="T13" fmla="*/ 0 h 97"/>
                <a:gd name="T14" fmla="*/ 136 w 182"/>
                <a:gd name="T15" fmla="*/ 48 h 97"/>
                <a:gd name="T16" fmla="*/ 158 w 182"/>
                <a:gd name="T17" fmla="*/ 0 h 97"/>
                <a:gd name="T18" fmla="*/ 181 w 182"/>
                <a:gd name="T19" fmla="*/ 96 h 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
                <a:gd name="T31" fmla="*/ 0 h 97"/>
                <a:gd name="T32" fmla="*/ 182 w 182"/>
                <a:gd name="T33" fmla="*/ 97 h 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 h="97">
                  <a:moveTo>
                    <a:pt x="0" y="96"/>
                  </a:moveTo>
                  <a:lnTo>
                    <a:pt x="23" y="0"/>
                  </a:lnTo>
                  <a:lnTo>
                    <a:pt x="45" y="48"/>
                  </a:lnTo>
                  <a:lnTo>
                    <a:pt x="47" y="49"/>
                  </a:lnTo>
                  <a:lnTo>
                    <a:pt x="68" y="0"/>
                  </a:lnTo>
                  <a:lnTo>
                    <a:pt x="91" y="48"/>
                  </a:lnTo>
                  <a:lnTo>
                    <a:pt x="113" y="0"/>
                  </a:lnTo>
                  <a:lnTo>
                    <a:pt x="136" y="48"/>
                  </a:lnTo>
                  <a:lnTo>
                    <a:pt x="158" y="0"/>
                  </a:lnTo>
                  <a:lnTo>
                    <a:pt x="181" y="96"/>
                  </a:lnTo>
                </a:path>
              </a:pathLst>
            </a:custGeom>
            <a:solidFill>
              <a:schemeClr val="folHlink"/>
            </a:solidFill>
            <a:ln w="12700" cap="rnd">
              <a:solidFill>
                <a:schemeClr val="tx1"/>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itchFamily="34" charset="0"/>
                <a:ea typeface="MS PGothic" pitchFamily="34" charset="-128"/>
                <a:cs typeface="+mn-cs"/>
              </a:endParaRPr>
            </a:p>
          </p:txBody>
        </p:sp>
        <p:sp>
          <p:nvSpPr>
            <p:cNvPr id="1109" name="Rectangle 89"/>
            <p:cNvSpPr>
              <a:spLocks noChangeArrowheads="1"/>
            </p:cNvSpPr>
            <p:nvPr/>
          </p:nvSpPr>
          <p:spPr bwMode="auto">
            <a:xfrm>
              <a:off x="1452" y="2196"/>
              <a:ext cx="181" cy="24"/>
            </a:xfrm>
            <a:prstGeom prst="rect">
              <a:avLst/>
            </a:prstGeom>
            <a:solidFill>
              <a:schemeClr val="folHlink"/>
            </a:solidFill>
            <a:ln w="9525">
              <a:no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itchFamily="18" charset="0"/>
                <a:ea typeface="MS PGothic" pitchFamily="34" charset="-128"/>
                <a:cs typeface="+mn-cs"/>
              </a:endParaRPr>
            </a:p>
          </p:txBody>
        </p:sp>
        <p:sp>
          <p:nvSpPr>
            <p:cNvPr id="1110" name="Oval 90"/>
            <p:cNvSpPr>
              <a:spLocks noChangeArrowheads="1"/>
            </p:cNvSpPr>
            <p:nvPr/>
          </p:nvSpPr>
          <p:spPr bwMode="auto">
            <a:xfrm>
              <a:off x="1456" y="2200"/>
              <a:ext cx="173" cy="40"/>
            </a:xfrm>
            <a:prstGeom prst="ellipse">
              <a:avLst/>
            </a:prstGeom>
            <a:solidFill>
              <a:schemeClr val="hlink"/>
            </a:solidFill>
            <a:ln w="12700">
              <a:solidFill>
                <a:schemeClr val="tx1"/>
              </a:solidFill>
              <a:round/>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itchFamily="18" charset="0"/>
                <a:ea typeface="MS PGothic" pitchFamily="34" charset="-128"/>
                <a:cs typeface="+mn-cs"/>
              </a:endParaRPr>
            </a:p>
          </p:txBody>
        </p:sp>
        <p:sp>
          <p:nvSpPr>
            <p:cNvPr id="1111" name="Line 91"/>
            <p:cNvSpPr>
              <a:spLocks noChangeShapeType="1"/>
            </p:cNvSpPr>
            <p:nvPr/>
          </p:nvSpPr>
          <p:spPr bwMode="auto">
            <a:xfrm>
              <a:off x="1452" y="2196"/>
              <a:ext cx="0" cy="24"/>
            </a:xfrm>
            <a:prstGeom prst="line">
              <a:avLst/>
            </a:prstGeom>
            <a:noFill/>
            <a:ln w="12700">
              <a:solidFill>
                <a:schemeClr val="tx1"/>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itchFamily="34" charset="0"/>
                <a:ea typeface="MS PGothic" pitchFamily="34" charset="-128"/>
                <a:cs typeface="+mn-cs"/>
              </a:endParaRPr>
            </a:p>
          </p:txBody>
        </p:sp>
        <p:sp>
          <p:nvSpPr>
            <p:cNvPr id="1112" name="Line 92"/>
            <p:cNvSpPr>
              <a:spLocks noChangeShapeType="1"/>
            </p:cNvSpPr>
            <p:nvPr/>
          </p:nvSpPr>
          <p:spPr bwMode="auto">
            <a:xfrm>
              <a:off x="1633" y="2196"/>
              <a:ext cx="0" cy="24"/>
            </a:xfrm>
            <a:prstGeom prst="line">
              <a:avLst/>
            </a:prstGeom>
            <a:noFill/>
            <a:ln w="12700">
              <a:solidFill>
                <a:schemeClr val="tx1"/>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itchFamily="34" charset="0"/>
                <a:ea typeface="MS PGothic" pitchFamily="34" charset="-128"/>
                <a:cs typeface="+mn-cs"/>
              </a:endParaRPr>
            </a:p>
          </p:txBody>
        </p:sp>
      </p:grpSp>
      <p:grpSp>
        <p:nvGrpSpPr>
          <p:cNvPr id="1092" name="Group 93"/>
          <p:cNvGrpSpPr>
            <a:grpSpLocks/>
          </p:cNvGrpSpPr>
          <p:nvPr/>
        </p:nvGrpSpPr>
        <p:grpSpPr bwMode="auto">
          <a:xfrm>
            <a:off x="1806575" y="1389063"/>
            <a:ext cx="298450" cy="238125"/>
            <a:chOff x="1118" y="900"/>
            <a:chExt cx="188" cy="150"/>
          </a:xfrm>
        </p:grpSpPr>
        <p:grpSp>
          <p:nvGrpSpPr>
            <p:cNvPr id="1102" name="Group 94"/>
            <p:cNvGrpSpPr>
              <a:grpSpLocks/>
            </p:cNvGrpSpPr>
            <p:nvPr/>
          </p:nvGrpSpPr>
          <p:grpSpPr bwMode="auto">
            <a:xfrm>
              <a:off x="1118" y="900"/>
              <a:ext cx="84" cy="150"/>
              <a:chOff x="1118" y="900"/>
              <a:chExt cx="84" cy="150"/>
            </a:xfrm>
          </p:grpSpPr>
          <p:sp>
            <p:nvSpPr>
              <p:cNvPr id="1106" name="Rectangle 95"/>
              <p:cNvSpPr>
                <a:spLocks noChangeArrowheads="1"/>
              </p:cNvSpPr>
              <p:nvPr/>
            </p:nvSpPr>
            <p:spPr bwMode="auto">
              <a:xfrm>
                <a:off x="1118" y="935"/>
                <a:ext cx="84" cy="115"/>
              </a:xfrm>
              <a:prstGeom prst="rect">
                <a:avLst/>
              </a:prstGeom>
              <a:solidFill>
                <a:schemeClr val="accent2"/>
              </a:solidFill>
              <a:ln w="9525">
                <a:no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itchFamily="34" charset="0"/>
                  <a:ea typeface="MS PGothic" pitchFamily="34" charset="-128"/>
                  <a:cs typeface="Arial" pitchFamily="34" charset="0"/>
                </a:endParaRPr>
              </a:p>
            </p:txBody>
          </p:sp>
          <p:sp>
            <p:nvSpPr>
              <p:cNvPr id="1107" name="Oval 96"/>
              <p:cNvSpPr>
                <a:spLocks noChangeArrowheads="1"/>
              </p:cNvSpPr>
              <p:nvPr/>
            </p:nvSpPr>
            <p:spPr bwMode="auto">
              <a:xfrm>
                <a:off x="1118" y="900"/>
                <a:ext cx="84" cy="56"/>
              </a:xfrm>
              <a:prstGeom prst="ellipse">
                <a:avLst/>
              </a:prstGeom>
              <a:solidFill>
                <a:schemeClr val="accent2"/>
              </a:solidFill>
              <a:ln w="9525">
                <a:noFill/>
                <a:round/>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itchFamily="34" charset="0"/>
                  <a:ea typeface="MS PGothic" pitchFamily="34" charset="-128"/>
                  <a:cs typeface="Arial" pitchFamily="34" charset="0"/>
                </a:endParaRPr>
              </a:p>
            </p:txBody>
          </p:sp>
        </p:grpSp>
        <p:grpSp>
          <p:nvGrpSpPr>
            <p:cNvPr id="1103" name="Group 97"/>
            <p:cNvGrpSpPr>
              <a:grpSpLocks/>
            </p:cNvGrpSpPr>
            <p:nvPr/>
          </p:nvGrpSpPr>
          <p:grpSpPr bwMode="auto">
            <a:xfrm>
              <a:off x="1222" y="900"/>
              <a:ext cx="84" cy="150"/>
              <a:chOff x="1222" y="900"/>
              <a:chExt cx="84" cy="150"/>
            </a:xfrm>
          </p:grpSpPr>
          <p:sp>
            <p:nvSpPr>
              <p:cNvPr id="1104" name="Rectangle 98"/>
              <p:cNvSpPr>
                <a:spLocks noChangeArrowheads="1"/>
              </p:cNvSpPr>
              <p:nvPr/>
            </p:nvSpPr>
            <p:spPr bwMode="auto">
              <a:xfrm>
                <a:off x="1222" y="935"/>
                <a:ext cx="84" cy="115"/>
              </a:xfrm>
              <a:prstGeom prst="rect">
                <a:avLst/>
              </a:prstGeom>
              <a:solidFill>
                <a:schemeClr val="accent2"/>
              </a:solidFill>
              <a:ln w="9525">
                <a:no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itchFamily="34" charset="0"/>
                  <a:ea typeface="MS PGothic" pitchFamily="34" charset="-128"/>
                  <a:cs typeface="Arial" pitchFamily="34" charset="0"/>
                </a:endParaRPr>
              </a:p>
            </p:txBody>
          </p:sp>
          <p:sp>
            <p:nvSpPr>
              <p:cNvPr id="1105" name="Oval 99"/>
              <p:cNvSpPr>
                <a:spLocks noChangeArrowheads="1"/>
              </p:cNvSpPr>
              <p:nvPr/>
            </p:nvSpPr>
            <p:spPr bwMode="auto">
              <a:xfrm>
                <a:off x="1222" y="900"/>
                <a:ext cx="84" cy="56"/>
              </a:xfrm>
              <a:prstGeom prst="ellipse">
                <a:avLst/>
              </a:prstGeom>
              <a:solidFill>
                <a:schemeClr val="accent2"/>
              </a:solidFill>
              <a:ln w="9525">
                <a:noFill/>
                <a:round/>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itchFamily="34" charset="0"/>
                  <a:ea typeface="MS PGothic" pitchFamily="34" charset="-128"/>
                  <a:cs typeface="Arial" pitchFamily="34" charset="0"/>
                </a:endParaRPr>
              </a:p>
            </p:txBody>
          </p:sp>
        </p:grpSp>
      </p:grpSp>
      <p:sp>
        <p:nvSpPr>
          <p:cNvPr id="104548" name="Rectangle 100"/>
          <p:cNvSpPr>
            <a:spLocks noChangeArrowheads="1"/>
          </p:cNvSpPr>
          <p:nvPr/>
        </p:nvSpPr>
        <p:spPr bwMode="auto">
          <a:xfrm>
            <a:off x="7761288" y="4587875"/>
            <a:ext cx="771525" cy="582211"/>
          </a:xfrm>
          <a:prstGeom prst="rect">
            <a:avLst/>
          </a:prstGeom>
          <a:noFill/>
          <a:ln w="12700">
            <a:noFill/>
            <a:miter lim="800000"/>
            <a:headEnd/>
            <a:tailEnd/>
          </a:ln>
          <a:effectLst>
            <a:outerShdw blurRad="63500" dist="35921" dir="2700000" algn="ctr" rotWithShape="0">
              <a:schemeClr val="tx1">
                <a:alpha val="74998"/>
              </a:scheme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000000"/>
                </a:solidFill>
                <a:effectLst/>
                <a:uLnTx/>
                <a:uFillTx/>
                <a:latin typeface="Arial" pitchFamily="24" charset="0"/>
                <a:ea typeface="ＭＳ Ｐゴシック" charset="-128"/>
                <a:cs typeface="ＭＳ Ｐゴシック" charset="-128"/>
              </a:rPr>
              <a:t>العناصر الخمسة كاملة تتم في تجديد وطني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000000"/>
                </a:solidFill>
                <a:effectLst/>
                <a:uLnTx/>
                <a:uFillTx/>
                <a:latin typeface="Arial" pitchFamily="24" charset="0"/>
                <a:ea typeface="ＭＳ Ｐゴシック" charset="-128"/>
                <a:cs typeface="ＭＳ Ｐゴシック" charset="-128"/>
              </a:rPr>
              <a:t>(زك 8)</a:t>
            </a:r>
            <a:endParaRPr kumimoji="0" lang="en-US" sz="800" b="1" i="0" u="none" strike="noStrike" kern="1200" cap="none" spc="0" normalizeH="0" baseline="0" noProof="0" dirty="0">
              <a:ln>
                <a:noFill/>
              </a:ln>
              <a:solidFill>
                <a:srgbClr val="000000"/>
              </a:solidFill>
              <a:effectLst/>
              <a:uLnTx/>
              <a:uFillTx/>
              <a:latin typeface="Arial" pitchFamily="24" charset="0"/>
              <a:ea typeface="ＭＳ Ｐゴシック" charset="-128"/>
              <a:cs typeface="ＭＳ Ｐゴシック" charset="-128"/>
            </a:endParaRPr>
          </a:p>
        </p:txBody>
      </p:sp>
      <p:sp>
        <p:nvSpPr>
          <p:cNvPr id="104549" name="Rectangle 101"/>
          <p:cNvSpPr>
            <a:spLocks noChangeArrowheads="1"/>
          </p:cNvSpPr>
          <p:nvPr/>
        </p:nvSpPr>
        <p:spPr bwMode="auto">
          <a:xfrm>
            <a:off x="8448675" y="4572000"/>
            <a:ext cx="669925" cy="459100"/>
          </a:xfrm>
          <a:prstGeom prst="rect">
            <a:avLst/>
          </a:prstGeom>
          <a:noFill/>
          <a:ln w="12700">
            <a:noFill/>
            <a:miter lim="800000"/>
            <a:headEnd/>
            <a:tailEnd/>
          </a:ln>
          <a:effectLst>
            <a:outerShdw blurRad="63500" dist="35921" dir="2700000" algn="ctr" rotWithShape="0">
              <a:schemeClr val="tx1">
                <a:alpha val="74998"/>
              </a:scheme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000000"/>
                </a:solidFill>
                <a:effectLst/>
                <a:uLnTx/>
                <a:uFillTx/>
                <a:latin typeface="Arial" pitchFamily="24" charset="0"/>
                <a:ea typeface="ＭＳ Ｐゴシック" charset="-128"/>
                <a:cs typeface="ＭＳ Ｐゴシック" charset="-128"/>
              </a:rPr>
              <a:t>كل الأشياء تصير جديدة</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000000"/>
                </a:solidFill>
                <a:effectLst/>
                <a:uLnTx/>
                <a:uFillTx/>
                <a:latin typeface="Arial" pitchFamily="24" charset="0"/>
                <a:ea typeface="ＭＳ Ｐゴシック" charset="-128"/>
                <a:cs typeface="ＭＳ Ｐゴシック" charset="-128"/>
              </a:rPr>
              <a:t>(رؤ 21 : 5)</a:t>
            </a:r>
            <a:endParaRPr kumimoji="0" lang="en-US" sz="800" b="1" i="0" u="none" strike="noStrike" kern="1200" cap="none" spc="0" normalizeH="0" baseline="0" noProof="0" dirty="0">
              <a:ln>
                <a:noFill/>
              </a:ln>
              <a:solidFill>
                <a:srgbClr val="000000"/>
              </a:solidFill>
              <a:effectLst/>
              <a:uLnTx/>
              <a:uFillTx/>
              <a:latin typeface="Arial" pitchFamily="24" charset="0"/>
              <a:ea typeface="ＭＳ Ｐゴシック" charset="-128"/>
              <a:cs typeface="ＭＳ Ｐゴシック" charset="-128"/>
            </a:endParaRPr>
          </a:p>
        </p:txBody>
      </p:sp>
      <p:sp>
        <p:nvSpPr>
          <p:cNvPr id="104550" name="Rectangle 102"/>
          <p:cNvSpPr>
            <a:spLocks noChangeArrowheads="1"/>
          </p:cNvSpPr>
          <p:nvPr/>
        </p:nvSpPr>
        <p:spPr bwMode="auto">
          <a:xfrm>
            <a:off x="2055813" y="5926138"/>
            <a:ext cx="3738562" cy="335989"/>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مؤقت (غل 3 : 19 ) و مشروط ( تث 28 ) ليعلن الخطية ( رو 7 : 7 ) و ينظم إسرائيل   </a:t>
            </a:r>
          </a:p>
          <a:p>
            <a:pPr marL="0" marR="0" lvl="0" indent="0" algn="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 غل 3 : 23 – 25 )</a:t>
            </a:r>
            <a:endPar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endParaRPr>
          </a:p>
        </p:txBody>
      </p:sp>
      <p:sp>
        <p:nvSpPr>
          <p:cNvPr id="104551" name="Rectangle 103"/>
          <p:cNvSpPr>
            <a:spLocks noChangeArrowheads="1"/>
          </p:cNvSpPr>
          <p:nvPr/>
        </p:nvSpPr>
        <p:spPr bwMode="auto">
          <a:xfrm>
            <a:off x="5894388" y="5765800"/>
            <a:ext cx="1820862" cy="335989"/>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إلغاء و تتميم و استبدال الناموس على الصليب</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(رو 7: 1-6, 1كو 9: 19-21, عب 8: 13)</a:t>
            </a:r>
            <a:endPar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endParaRPr>
          </a:p>
        </p:txBody>
      </p:sp>
      <p:sp>
        <p:nvSpPr>
          <p:cNvPr id="104552" name="Rectangle 104"/>
          <p:cNvSpPr>
            <a:spLocks noChangeArrowheads="1"/>
          </p:cNvSpPr>
          <p:nvPr/>
        </p:nvSpPr>
        <p:spPr bwMode="auto">
          <a:xfrm>
            <a:off x="3463925" y="1760538"/>
            <a:ext cx="2417763" cy="228600"/>
          </a:xfrm>
          <a:prstGeom prst="rect">
            <a:avLst/>
          </a:prstGeom>
          <a:noFill/>
          <a:ln w="12700">
            <a:noFill/>
            <a:miter lim="800000"/>
            <a:headEnd/>
            <a:tailEnd/>
          </a:ln>
          <a:effectLst/>
        </p:spPr>
        <p:txBody>
          <a:bodyPr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ar-JO" sz="9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تك 6 : 18, 9 : 8 – 17 </a:t>
            </a:r>
            <a:endParaRPr kumimoji="0" lang="en-US" sz="9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endParaRPr>
          </a:p>
        </p:txBody>
      </p:sp>
      <p:sp>
        <p:nvSpPr>
          <p:cNvPr id="104553" name="Text Box 105"/>
          <p:cNvSpPr txBox="1">
            <a:spLocks noChangeArrowheads="1"/>
          </p:cNvSpPr>
          <p:nvPr/>
        </p:nvSpPr>
        <p:spPr bwMode="auto">
          <a:xfrm>
            <a:off x="9288889" y="158750"/>
            <a:ext cx="535724" cy="461665"/>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24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9ج</a:t>
            </a:r>
            <a:endParaRPr kumimoji="0" lang="en-US" sz="24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endParaRPr>
          </a:p>
        </p:txBody>
      </p:sp>
      <p:sp>
        <p:nvSpPr>
          <p:cNvPr id="104554" name="Rectangle 106"/>
          <p:cNvSpPr>
            <a:spLocks noChangeArrowheads="1"/>
          </p:cNvSpPr>
          <p:nvPr/>
        </p:nvSpPr>
        <p:spPr bwMode="auto">
          <a:xfrm>
            <a:off x="-685800" y="3886200"/>
            <a:ext cx="180975" cy="576263"/>
          </a:xfrm>
          <a:prstGeom prst="rect">
            <a:avLst/>
          </a:prstGeom>
          <a:noFill/>
          <a:ln w="12700">
            <a:noFill/>
            <a:miter lim="800000"/>
            <a:headEnd/>
            <a:tailEnd/>
          </a:ln>
          <a:effectLst>
            <a:outerShdw blurRad="63500" dist="38099" dir="2700000" algn="ctr" rotWithShape="0">
              <a:schemeClr val="hlink">
                <a:alpha val="50000"/>
              </a:schemeClr>
            </a:outerShdw>
          </a:effectLst>
        </p:spPr>
        <p:txBody>
          <a:bodyPr wrap="none"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1200" cap="none" spc="0" normalizeH="0" baseline="0" noProof="0">
              <a:ln>
                <a:noFill/>
              </a:ln>
              <a:solidFill>
                <a:srgbClr val="FFA040"/>
              </a:solidFill>
              <a:effectLst>
                <a:outerShdw blurRad="38100" dist="38100" dir="2700000" algn="tl">
                  <a:srgbClr val="000000"/>
                </a:outerShdw>
              </a:effectLst>
              <a:uLnTx/>
              <a:uFillTx/>
              <a:latin typeface="Braggadocio" pitchFamily="24" charset="0"/>
              <a:ea typeface="ＭＳ Ｐゴシック" charset="-128"/>
              <a:cs typeface="ＭＳ Ｐゴシック" charset="-128"/>
            </a:endParaRPr>
          </a:p>
        </p:txBody>
      </p:sp>
      <p:sp>
        <p:nvSpPr>
          <p:cNvPr id="104555" name="Rectangle 107"/>
          <p:cNvSpPr>
            <a:spLocks noGrp="1" noChangeArrowheads="1"/>
          </p:cNvSpPr>
          <p:nvPr>
            <p:ph type="ctrTitle"/>
          </p:nvPr>
        </p:nvSpPr>
        <p:spPr>
          <a:xfrm>
            <a:off x="0" y="228600"/>
            <a:ext cx="8001000" cy="533400"/>
          </a:xfrm>
          <a:ln w="12700"/>
          <a:effectLst>
            <a:outerShdw blurRad="63500" dist="35921" dir="2700000" algn="ctr" rotWithShape="0">
              <a:srgbClr val="000000">
                <a:alpha val="74998"/>
              </a:srgbClr>
            </a:outerShdw>
          </a:effectLst>
          <a:extLst>
            <a:ext uri="{909E8E84-426E-40dd-AFC4-6F175D3DCCD1}"/>
            <a:ext uri="{91240B29-F687-4f45-9708-019B960494DF}"/>
            <a:ext uri="{FAA26D3D-D897-4be2-8F04-BA451C77F1D7}"/>
          </a:extLst>
        </p:spPr>
        <p:txBody>
          <a:bodyPr/>
          <a:lstStyle/>
          <a:p>
            <a:pPr>
              <a:defRPr/>
            </a:pPr>
            <a:r>
              <a:rPr lang="ar-JO" sz="4000" b="1" dirty="0">
                <a:effectLst>
                  <a:glow rad="215900">
                    <a:schemeClr val="bg1">
                      <a:lumMod val="50000"/>
                      <a:alpha val="75000"/>
                    </a:schemeClr>
                  </a:glow>
                </a:effectLst>
                <a:latin typeface="Impact"/>
                <a:ea typeface="ＭＳ Ｐゴシック" pitchFamily="24" charset="-128"/>
                <a:cs typeface="Impact"/>
              </a:rPr>
              <a:t>خط سير الملكوت و العهود</a:t>
            </a:r>
            <a:endParaRPr lang="en-US" sz="5400" b="1" dirty="0">
              <a:effectLst>
                <a:glow rad="215900">
                  <a:schemeClr val="bg1">
                    <a:lumMod val="50000"/>
                    <a:alpha val="75000"/>
                  </a:schemeClr>
                </a:glow>
              </a:effectLst>
              <a:latin typeface="Impact"/>
              <a:ea typeface="ＭＳ Ｐゴシック" pitchFamily="24" charset="-128"/>
              <a:cs typeface="Impact"/>
            </a:endParaRPr>
          </a:p>
        </p:txBody>
      </p:sp>
      <p:sp>
        <p:nvSpPr>
          <p:cNvPr id="107" name="Text Box 105"/>
          <p:cNvSpPr txBox="1">
            <a:spLocks noChangeArrowheads="1"/>
          </p:cNvSpPr>
          <p:nvPr/>
        </p:nvSpPr>
        <p:spPr bwMode="auto">
          <a:xfrm>
            <a:off x="8064117" y="0"/>
            <a:ext cx="1079883" cy="830997"/>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2400" b="1" i="0" u="none" strike="noStrike" kern="1200" cap="none" spc="0" normalizeH="0" baseline="0" noProof="0" dirty="0">
                <a:ln>
                  <a:noFill/>
                </a:ln>
                <a:solidFill>
                  <a:srgbClr val="FFFFFF"/>
                </a:solidFill>
                <a:effectLst/>
                <a:uLnTx/>
                <a:uFillTx/>
                <a:latin typeface="Arial" pitchFamily="-111" charset="0"/>
                <a:ea typeface="ＭＳ Ｐゴシック" charset="0"/>
                <a:cs typeface="ＭＳ Ｐゴシック" charset="0"/>
              </a:rPr>
              <a:t>22 و 379</a:t>
            </a:r>
            <a:endParaRPr kumimoji="0" lang="en-US" sz="2400" b="1" i="0" u="none" strike="noStrike" kern="1200" cap="none" spc="0" normalizeH="0" baseline="0" noProof="0" dirty="0">
              <a:ln>
                <a:noFill/>
              </a:ln>
              <a:solidFill>
                <a:srgbClr val="FFFFFF"/>
              </a:solidFill>
              <a:effectLst/>
              <a:uLnTx/>
              <a:uFillTx/>
              <a:latin typeface="Arial" pitchFamily="-111" charset="0"/>
              <a:ea typeface="ＭＳ Ｐゴシック" charset="0"/>
              <a:cs typeface="ＭＳ Ｐゴシック" charset="0"/>
            </a:endParaRPr>
          </a:p>
        </p:txBody>
      </p:sp>
      <p:graphicFrame>
        <p:nvGraphicFramePr>
          <p:cNvPr id="108" name="Object 2">
            <a:extLst>
              <a:ext uri="{FF2B5EF4-FFF2-40B4-BE49-F238E27FC236}">
                <a16:creationId xmlns:a16="http://schemas.microsoft.com/office/drawing/2014/main" id="{DFFAABA4-04EF-7B47-A408-2C0E2E1F8679}"/>
              </a:ext>
            </a:extLst>
          </p:cNvPr>
          <p:cNvGraphicFramePr>
            <a:graphicFrameLocks/>
          </p:cNvGraphicFramePr>
          <p:nvPr/>
        </p:nvGraphicFramePr>
        <p:xfrm>
          <a:off x="7423150" y="85725"/>
          <a:ext cx="665163" cy="636588"/>
        </p:xfrm>
        <a:graphic>
          <a:graphicData uri="http://schemas.openxmlformats.org/presentationml/2006/ole">
            <mc:AlternateContent xmlns:mc="http://schemas.openxmlformats.org/markup-compatibility/2006">
              <mc:Choice xmlns:v="urn:schemas-microsoft-com:vml" Requires="v">
                <p:oleObj name="Microsoft ClipArt Gallery" r:id="rId3" imgW="2102760" imgH="2093400" progId="">
                  <p:embed/>
                </p:oleObj>
              </mc:Choice>
              <mc:Fallback>
                <p:oleObj name="Microsoft ClipArt Gallery" r:id="rId3" imgW="2102760" imgH="2093400" progId="">
                  <p:embed/>
                  <p:pic>
                    <p:nvPicPr>
                      <p:cNvPr id="108" name="Object 2">
                        <a:extLst>
                          <a:ext uri="{FF2B5EF4-FFF2-40B4-BE49-F238E27FC236}">
                            <a16:creationId xmlns:a16="http://schemas.microsoft.com/office/drawing/2014/main" id="{DFFAABA4-04EF-7B47-A408-2C0E2E1F8679}"/>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23150" y="85725"/>
                        <a:ext cx="665163" cy="636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37571699"/>
      </p:ext>
    </p:extLst>
  </p:cSld>
  <p:clrMapOvr>
    <a:masterClrMapping/>
  </p:clrMapOvr>
  <p:transition/>
</p:sld>
</file>

<file path=ppt/theme/theme1.xml><?xml version="1.0" encoding="utf-8"?>
<a:theme xmlns:a="http://schemas.openxmlformats.org/drawingml/2006/main" name="3_blstripc.ppt - Blue Stripes">
  <a:themeElements>
    <a:clrScheme name="">
      <a:dk1>
        <a:srgbClr val="0000FF"/>
      </a:dk1>
      <a:lt1>
        <a:srgbClr val="FFFFFF"/>
      </a:lt1>
      <a:dk2>
        <a:srgbClr val="000080"/>
      </a:dk2>
      <a:lt2>
        <a:srgbClr val="FFFF00"/>
      </a:lt2>
      <a:accent1>
        <a:srgbClr val="FF8000"/>
      </a:accent1>
      <a:accent2>
        <a:srgbClr val="FFA040"/>
      </a:accent2>
      <a:accent3>
        <a:srgbClr val="AAAAC0"/>
      </a:accent3>
      <a:accent4>
        <a:srgbClr val="DADADA"/>
      </a:accent4>
      <a:accent5>
        <a:srgbClr val="FFC0AA"/>
      </a:accent5>
      <a:accent6>
        <a:srgbClr val="E79139"/>
      </a:accent6>
      <a:hlink>
        <a:srgbClr val="E000E0"/>
      </a:hlink>
      <a:folHlink>
        <a:srgbClr val="8080FF"/>
      </a:folHlink>
    </a:clrScheme>
    <a:fontScheme name="blstripc.ppt - Blue Strip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12" charset="0"/>
          </a:defRPr>
        </a:defPPr>
      </a:lstStyle>
    </a:lnDef>
  </a:objectDefaults>
  <a:extraClrSchemeLst>
    <a:extraClrScheme>
      <a:clrScheme name="blstripc.ppt - Blue Strip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stripc.ppt - Blue Strip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stripc.ppt - Blue Strip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stripc.ppt - Blue Strip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stripc.ppt - Blue Strip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stripc.ppt - Blue Strip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stripc.ppt - Blue Strip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stripc.ppt - Blue Strip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stripc.ppt - Blue Strip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stripc.ppt - Blue Strip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stripc.ppt - Blue Strip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stripc.ppt - Blue Strip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TotalTime>
  <Words>910</Words>
  <Application>Microsoft Macintosh PowerPoint</Application>
  <PresentationFormat>On-screen Show (4:3)</PresentationFormat>
  <Paragraphs>114</Paragraphs>
  <Slides>1</Slides>
  <Notes>1</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12" baseType="lpstr">
      <vt:lpstr>Kosher-Normal</vt:lpstr>
      <vt:lpstr>Nadianne</vt:lpstr>
      <vt:lpstr>Arial</vt:lpstr>
      <vt:lpstr>Braggadocio</vt:lpstr>
      <vt:lpstr>Calibri</vt:lpstr>
      <vt:lpstr>Comic Sans MS</vt:lpstr>
      <vt:lpstr>Impact</vt:lpstr>
      <vt:lpstr>Monotype Sorts</vt:lpstr>
      <vt:lpstr>Times New Roman</vt:lpstr>
      <vt:lpstr>3_blstripc.ppt - Blue Stripes</vt:lpstr>
      <vt:lpstr>Microsoft ClipArt Gallery</vt:lpstr>
      <vt:lpstr>خط سير الملكوت و العهود</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خط سير الملكوت و العهود</dc:title>
  <dc:creator>Rick Griffith</dc:creator>
  <cp:lastModifiedBy>Rick Griffith</cp:lastModifiedBy>
  <cp:revision>1</cp:revision>
  <dcterms:created xsi:type="dcterms:W3CDTF">2023-03-05T15:04:44Z</dcterms:created>
  <dcterms:modified xsi:type="dcterms:W3CDTF">2023-03-05T15:06:23Z</dcterms:modified>
</cp:coreProperties>
</file>